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304" r:id="rId6"/>
    <p:sldId id="259" r:id="rId7"/>
    <p:sldId id="262" r:id="rId8"/>
    <p:sldId id="271" r:id="rId9"/>
    <p:sldId id="305" r:id="rId10"/>
    <p:sldId id="306" r:id="rId11"/>
    <p:sldId id="307" r:id="rId12"/>
    <p:sldId id="309" r:id="rId13"/>
    <p:sldId id="260" r:id="rId14"/>
    <p:sldId id="283" r:id="rId15"/>
    <p:sldId id="301" r:id="rId16"/>
    <p:sldId id="302" r:id="rId17"/>
    <p:sldId id="303" r:id="rId18"/>
    <p:sldId id="310" r:id="rId19"/>
    <p:sldId id="284" r:id="rId20"/>
    <p:sldId id="287" r:id="rId21"/>
    <p:sldId id="289" r:id="rId22"/>
    <p:sldId id="311" r:id="rId23"/>
    <p:sldId id="312" r:id="rId24"/>
    <p:sldId id="313" r:id="rId25"/>
    <p:sldId id="314" r:id="rId26"/>
    <p:sldId id="286" r:id="rId27"/>
    <p:sldId id="29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0" d="100"/>
          <a:sy n="60" d="100"/>
        </p:scale>
        <p:origin x="96" y="1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33D8FE-93EB-4B91-98CF-389E5EECBF9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229F6ADE-409E-43F2-8FC4-49B3D25634ED}">
      <dgm:prSet phldrT="[Text]"/>
      <dgm:spPr/>
      <dgm:t>
        <a:bodyPr/>
        <a:lstStyle/>
        <a:p>
          <a:r>
            <a:rPr lang="es-MX" dirty="0"/>
            <a:t>Sergio Gaytán</a:t>
          </a:r>
          <a:endParaRPr lang="en-US" dirty="0"/>
        </a:p>
      </dgm:t>
    </dgm:pt>
    <dgm:pt modelId="{E43153D4-8D2F-4AD8-8E06-5586A968D98F}" type="parTrans" cxnId="{DDF2BF39-A332-4A68-BAF4-DC1B8A078CED}">
      <dgm:prSet/>
      <dgm:spPr/>
      <dgm:t>
        <a:bodyPr/>
        <a:lstStyle/>
        <a:p>
          <a:endParaRPr lang="en-US"/>
        </a:p>
      </dgm:t>
    </dgm:pt>
    <dgm:pt modelId="{F2C3A2BE-AB02-41A7-89FC-5A69B210E7E4}" type="sibTrans" cxnId="{DDF2BF39-A332-4A68-BAF4-DC1B8A078CED}">
      <dgm:prSet/>
      <dgm:spPr/>
      <dgm:t>
        <a:bodyPr/>
        <a:lstStyle/>
        <a:p>
          <a:endParaRPr lang="en-US"/>
        </a:p>
      </dgm:t>
    </dgm:pt>
    <dgm:pt modelId="{B24891FA-0F3C-4D8B-9A01-7D758A6D704C}">
      <dgm:prSet phldrT="[Text]"/>
      <dgm:spPr/>
      <dgm:t>
        <a:bodyPr/>
        <a:lstStyle/>
        <a:p>
          <a:r>
            <a:rPr lang="es-MX" dirty="0"/>
            <a:t>Jorge Ponce</a:t>
          </a:r>
          <a:endParaRPr lang="en-US" dirty="0"/>
        </a:p>
      </dgm:t>
    </dgm:pt>
    <dgm:pt modelId="{C8BBAF61-63FA-4D1F-A099-F07750634998}" type="parTrans" cxnId="{9ECF26D2-4836-4385-A935-3BD54A3FED19}">
      <dgm:prSet/>
      <dgm:spPr/>
      <dgm:t>
        <a:bodyPr/>
        <a:lstStyle/>
        <a:p>
          <a:endParaRPr lang="en-US"/>
        </a:p>
      </dgm:t>
    </dgm:pt>
    <dgm:pt modelId="{59C6FAE7-BB24-4D89-976D-4A1D315E1234}" type="sibTrans" cxnId="{9ECF26D2-4836-4385-A935-3BD54A3FED19}">
      <dgm:prSet/>
      <dgm:spPr/>
      <dgm:t>
        <a:bodyPr/>
        <a:lstStyle/>
        <a:p>
          <a:endParaRPr lang="en-US"/>
        </a:p>
      </dgm:t>
    </dgm:pt>
    <dgm:pt modelId="{02C3D20C-9FBA-425B-8316-12005B157CCA}">
      <dgm:prSet phldrT="[Text]"/>
      <dgm:spPr/>
      <dgm:t>
        <a:bodyPr/>
        <a:lstStyle/>
        <a:p>
          <a:r>
            <a:rPr lang="es-MX" dirty="0"/>
            <a:t>Raciel </a:t>
          </a:r>
          <a:r>
            <a:rPr lang="es-MX" dirty="0" err="1"/>
            <a:t>Tavitas</a:t>
          </a:r>
          <a:endParaRPr lang="en-US" dirty="0"/>
        </a:p>
      </dgm:t>
    </dgm:pt>
    <dgm:pt modelId="{FB25A4B9-4ED5-43E2-BA04-56D30566A338}" type="parTrans" cxnId="{2E8ACA42-ADFC-4327-9611-6BC029BFD6EB}">
      <dgm:prSet/>
      <dgm:spPr/>
      <dgm:t>
        <a:bodyPr/>
        <a:lstStyle/>
        <a:p>
          <a:endParaRPr lang="en-US"/>
        </a:p>
      </dgm:t>
    </dgm:pt>
    <dgm:pt modelId="{D42817B9-5589-4D8D-B306-2A756766FFAB}" type="sibTrans" cxnId="{2E8ACA42-ADFC-4327-9611-6BC029BFD6EB}">
      <dgm:prSet/>
      <dgm:spPr/>
      <dgm:t>
        <a:bodyPr/>
        <a:lstStyle/>
        <a:p>
          <a:endParaRPr lang="en-US"/>
        </a:p>
      </dgm:t>
    </dgm:pt>
    <dgm:pt modelId="{E06C26C3-6832-45B7-B02B-68490D5560CD}">
      <dgm:prSet phldrT="[Text]"/>
      <dgm:spPr/>
      <dgm:t>
        <a:bodyPr/>
        <a:lstStyle/>
        <a:p>
          <a:r>
            <a:rPr lang="es-MX" dirty="0"/>
            <a:t>Ricardo Barba</a:t>
          </a:r>
          <a:endParaRPr lang="en-US" dirty="0"/>
        </a:p>
      </dgm:t>
    </dgm:pt>
    <dgm:pt modelId="{0925EDB7-0851-47F6-AB70-C7C1F2AEF3F9}" type="parTrans" cxnId="{4FF63263-C656-44FD-B780-1226523A1E0A}">
      <dgm:prSet/>
      <dgm:spPr/>
      <dgm:t>
        <a:bodyPr/>
        <a:lstStyle/>
        <a:p>
          <a:endParaRPr lang="en-US"/>
        </a:p>
      </dgm:t>
    </dgm:pt>
    <dgm:pt modelId="{24023734-7C7B-475D-904A-963909FB0E61}" type="sibTrans" cxnId="{4FF63263-C656-44FD-B780-1226523A1E0A}">
      <dgm:prSet/>
      <dgm:spPr/>
      <dgm:t>
        <a:bodyPr/>
        <a:lstStyle/>
        <a:p>
          <a:endParaRPr lang="en-US"/>
        </a:p>
      </dgm:t>
    </dgm:pt>
    <dgm:pt modelId="{AD4895EF-CC15-4859-94D1-0B75F3814F91}" type="pres">
      <dgm:prSet presAssocID="{2033D8FE-93EB-4B91-98CF-389E5EECBF98}" presName="Name0" presStyleCnt="0">
        <dgm:presLayoutVars>
          <dgm:dir/>
          <dgm:resizeHandles val="exact"/>
        </dgm:presLayoutVars>
      </dgm:prSet>
      <dgm:spPr/>
    </dgm:pt>
    <dgm:pt modelId="{28A19BA6-3A0E-414F-8A4F-0E6ABA3D3782}" type="pres">
      <dgm:prSet presAssocID="{229F6ADE-409E-43F2-8FC4-49B3D25634ED}" presName="compNode" presStyleCnt="0"/>
      <dgm:spPr/>
    </dgm:pt>
    <dgm:pt modelId="{06139E8E-247B-4AC0-BCCB-D30C518DD74E}" type="pres">
      <dgm:prSet presAssocID="{229F6ADE-409E-43F2-8FC4-49B3D25634ED}" presName="pictRect" presStyleLbl="node1" presStyleIdx="0" presStyleCnt="4" custLinFactNeighborX="-204" custLinFactNeighborY="-146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Race Car with solid fill"/>
        </a:ext>
      </dgm:extLst>
    </dgm:pt>
    <dgm:pt modelId="{EA2037F9-C200-4DE2-96EC-4FDE83D85DEA}" type="pres">
      <dgm:prSet presAssocID="{229F6ADE-409E-43F2-8FC4-49B3D25634ED}" presName="textRect" presStyleLbl="revTx" presStyleIdx="0" presStyleCnt="4">
        <dgm:presLayoutVars>
          <dgm:bulletEnabled val="1"/>
        </dgm:presLayoutVars>
      </dgm:prSet>
      <dgm:spPr/>
    </dgm:pt>
    <dgm:pt modelId="{000C3100-CEE7-4B99-87B2-A61CDF4E51EE}" type="pres">
      <dgm:prSet presAssocID="{F2C3A2BE-AB02-41A7-89FC-5A69B210E7E4}" presName="sibTrans" presStyleLbl="sibTrans2D1" presStyleIdx="0" presStyleCnt="0"/>
      <dgm:spPr/>
    </dgm:pt>
    <dgm:pt modelId="{29DA8EA9-D3E2-432D-9FEB-863EAA831C13}" type="pres">
      <dgm:prSet presAssocID="{B24891FA-0F3C-4D8B-9A01-7D758A6D704C}" presName="compNode" presStyleCnt="0"/>
      <dgm:spPr/>
    </dgm:pt>
    <dgm:pt modelId="{CF90FB72-D10E-4905-8091-4517E1CE2E41}" type="pres">
      <dgm:prSet presAssocID="{B24891FA-0F3C-4D8B-9A01-7D758A6D704C}"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Race Car outline"/>
        </a:ext>
      </dgm:extLst>
    </dgm:pt>
    <dgm:pt modelId="{AFEEA5FD-223F-4A18-85A2-DB8DC9B5F40A}" type="pres">
      <dgm:prSet presAssocID="{B24891FA-0F3C-4D8B-9A01-7D758A6D704C}" presName="textRect" presStyleLbl="revTx" presStyleIdx="1" presStyleCnt="4">
        <dgm:presLayoutVars>
          <dgm:bulletEnabled val="1"/>
        </dgm:presLayoutVars>
      </dgm:prSet>
      <dgm:spPr/>
    </dgm:pt>
    <dgm:pt modelId="{EE30F9A5-FC36-4C20-A3E1-99755C986323}" type="pres">
      <dgm:prSet presAssocID="{59C6FAE7-BB24-4D89-976D-4A1D315E1234}" presName="sibTrans" presStyleLbl="sibTrans2D1" presStyleIdx="0" presStyleCnt="0"/>
      <dgm:spPr/>
    </dgm:pt>
    <dgm:pt modelId="{3634FBA0-7417-4003-9148-4750D5B46A3B}" type="pres">
      <dgm:prSet presAssocID="{02C3D20C-9FBA-425B-8316-12005B157CCA}" presName="compNode" presStyleCnt="0"/>
      <dgm:spPr/>
    </dgm:pt>
    <dgm:pt modelId="{0B19B1B3-906E-4E7D-A4F8-D95DC059DAC4}" type="pres">
      <dgm:prSet presAssocID="{02C3D20C-9FBA-425B-8316-12005B157CCA}"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Race Flag outline"/>
        </a:ext>
      </dgm:extLst>
    </dgm:pt>
    <dgm:pt modelId="{7F47CC53-5D99-4A7A-A007-89FD40DFF318}" type="pres">
      <dgm:prSet presAssocID="{02C3D20C-9FBA-425B-8316-12005B157CCA}" presName="textRect" presStyleLbl="revTx" presStyleIdx="2" presStyleCnt="4">
        <dgm:presLayoutVars>
          <dgm:bulletEnabled val="1"/>
        </dgm:presLayoutVars>
      </dgm:prSet>
      <dgm:spPr/>
    </dgm:pt>
    <dgm:pt modelId="{22AA14F5-C682-4AB1-8366-8BB9D4181DFD}" type="pres">
      <dgm:prSet presAssocID="{D42817B9-5589-4D8D-B306-2A756766FFAB}" presName="sibTrans" presStyleLbl="sibTrans2D1" presStyleIdx="0" presStyleCnt="0"/>
      <dgm:spPr/>
    </dgm:pt>
    <dgm:pt modelId="{31059BDC-48B7-4821-869E-EA0F5AC18256}" type="pres">
      <dgm:prSet presAssocID="{E06C26C3-6832-45B7-B02B-68490D5560CD}" presName="compNode" presStyleCnt="0"/>
      <dgm:spPr/>
    </dgm:pt>
    <dgm:pt modelId="{43F80E16-801F-40CF-B27C-92E3BF8D5EB9}" type="pres">
      <dgm:prSet presAssocID="{E06C26C3-6832-45B7-B02B-68490D5560CD}"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Race Flag with solid fill"/>
        </a:ext>
      </dgm:extLst>
    </dgm:pt>
    <dgm:pt modelId="{52A49EF3-723A-47D4-95F9-F911B78FF9D2}" type="pres">
      <dgm:prSet presAssocID="{E06C26C3-6832-45B7-B02B-68490D5560CD}" presName="textRect" presStyleLbl="revTx" presStyleIdx="3" presStyleCnt="4">
        <dgm:presLayoutVars>
          <dgm:bulletEnabled val="1"/>
        </dgm:presLayoutVars>
      </dgm:prSet>
      <dgm:spPr/>
    </dgm:pt>
  </dgm:ptLst>
  <dgm:cxnLst>
    <dgm:cxn modelId="{FA92FA07-3D4D-4EC3-80A4-A68C7080F6BF}" type="presOf" srcId="{F2C3A2BE-AB02-41A7-89FC-5A69B210E7E4}" destId="{000C3100-CEE7-4B99-87B2-A61CDF4E51EE}" srcOrd="0" destOrd="0" presId="urn:microsoft.com/office/officeart/2005/8/layout/pList1"/>
    <dgm:cxn modelId="{419A1035-B232-4D52-A03A-F43FD7DFE321}" type="presOf" srcId="{59C6FAE7-BB24-4D89-976D-4A1D315E1234}" destId="{EE30F9A5-FC36-4C20-A3E1-99755C986323}" srcOrd="0" destOrd="0" presId="urn:microsoft.com/office/officeart/2005/8/layout/pList1"/>
    <dgm:cxn modelId="{E6612338-0C4C-43F8-A1E7-49A5D5C4A79A}" type="presOf" srcId="{D42817B9-5589-4D8D-B306-2A756766FFAB}" destId="{22AA14F5-C682-4AB1-8366-8BB9D4181DFD}" srcOrd="0" destOrd="0" presId="urn:microsoft.com/office/officeart/2005/8/layout/pList1"/>
    <dgm:cxn modelId="{DDF2BF39-A332-4A68-BAF4-DC1B8A078CED}" srcId="{2033D8FE-93EB-4B91-98CF-389E5EECBF98}" destId="{229F6ADE-409E-43F2-8FC4-49B3D25634ED}" srcOrd="0" destOrd="0" parTransId="{E43153D4-8D2F-4AD8-8E06-5586A968D98F}" sibTransId="{F2C3A2BE-AB02-41A7-89FC-5A69B210E7E4}"/>
    <dgm:cxn modelId="{B233445E-811C-4B50-B790-D69559E99440}" type="presOf" srcId="{02C3D20C-9FBA-425B-8316-12005B157CCA}" destId="{7F47CC53-5D99-4A7A-A007-89FD40DFF318}" srcOrd="0" destOrd="0" presId="urn:microsoft.com/office/officeart/2005/8/layout/pList1"/>
    <dgm:cxn modelId="{2E8ACA42-ADFC-4327-9611-6BC029BFD6EB}" srcId="{2033D8FE-93EB-4B91-98CF-389E5EECBF98}" destId="{02C3D20C-9FBA-425B-8316-12005B157CCA}" srcOrd="2" destOrd="0" parTransId="{FB25A4B9-4ED5-43E2-BA04-56D30566A338}" sibTransId="{D42817B9-5589-4D8D-B306-2A756766FFAB}"/>
    <dgm:cxn modelId="{4FF63263-C656-44FD-B780-1226523A1E0A}" srcId="{2033D8FE-93EB-4B91-98CF-389E5EECBF98}" destId="{E06C26C3-6832-45B7-B02B-68490D5560CD}" srcOrd="3" destOrd="0" parTransId="{0925EDB7-0851-47F6-AB70-C7C1F2AEF3F9}" sibTransId="{24023734-7C7B-475D-904A-963909FB0E61}"/>
    <dgm:cxn modelId="{FB1C646A-E55D-4BF4-BCFA-ED45366E75AE}" type="presOf" srcId="{B24891FA-0F3C-4D8B-9A01-7D758A6D704C}" destId="{AFEEA5FD-223F-4A18-85A2-DB8DC9B5F40A}" srcOrd="0" destOrd="0" presId="urn:microsoft.com/office/officeart/2005/8/layout/pList1"/>
    <dgm:cxn modelId="{40B3E280-A349-4E53-AD03-B8589898C5EC}" type="presOf" srcId="{E06C26C3-6832-45B7-B02B-68490D5560CD}" destId="{52A49EF3-723A-47D4-95F9-F911B78FF9D2}" srcOrd="0" destOrd="0" presId="urn:microsoft.com/office/officeart/2005/8/layout/pList1"/>
    <dgm:cxn modelId="{267E1699-B43C-477F-B96D-08AB982C90C8}" type="presOf" srcId="{229F6ADE-409E-43F2-8FC4-49B3D25634ED}" destId="{EA2037F9-C200-4DE2-96EC-4FDE83D85DEA}" srcOrd="0" destOrd="0" presId="urn:microsoft.com/office/officeart/2005/8/layout/pList1"/>
    <dgm:cxn modelId="{9D847BC0-6C51-4C7A-8384-C61D07295C33}" type="presOf" srcId="{2033D8FE-93EB-4B91-98CF-389E5EECBF98}" destId="{AD4895EF-CC15-4859-94D1-0B75F3814F91}" srcOrd="0" destOrd="0" presId="urn:microsoft.com/office/officeart/2005/8/layout/pList1"/>
    <dgm:cxn modelId="{9ECF26D2-4836-4385-A935-3BD54A3FED19}" srcId="{2033D8FE-93EB-4B91-98CF-389E5EECBF98}" destId="{B24891FA-0F3C-4D8B-9A01-7D758A6D704C}" srcOrd="1" destOrd="0" parTransId="{C8BBAF61-63FA-4D1F-A099-F07750634998}" sibTransId="{59C6FAE7-BB24-4D89-976D-4A1D315E1234}"/>
    <dgm:cxn modelId="{B8D8A6AD-BE80-496C-8117-5BA8C95E84F2}" type="presParOf" srcId="{AD4895EF-CC15-4859-94D1-0B75F3814F91}" destId="{28A19BA6-3A0E-414F-8A4F-0E6ABA3D3782}" srcOrd="0" destOrd="0" presId="urn:microsoft.com/office/officeart/2005/8/layout/pList1"/>
    <dgm:cxn modelId="{1F1560FE-BDDC-4DBC-A560-304AFE568890}" type="presParOf" srcId="{28A19BA6-3A0E-414F-8A4F-0E6ABA3D3782}" destId="{06139E8E-247B-4AC0-BCCB-D30C518DD74E}" srcOrd="0" destOrd="0" presId="urn:microsoft.com/office/officeart/2005/8/layout/pList1"/>
    <dgm:cxn modelId="{054CE506-29F1-4E0A-B5BE-8C89BB383201}" type="presParOf" srcId="{28A19BA6-3A0E-414F-8A4F-0E6ABA3D3782}" destId="{EA2037F9-C200-4DE2-96EC-4FDE83D85DEA}" srcOrd="1" destOrd="0" presId="urn:microsoft.com/office/officeart/2005/8/layout/pList1"/>
    <dgm:cxn modelId="{068B906A-010D-4F9C-B4C7-F9B65DED6495}" type="presParOf" srcId="{AD4895EF-CC15-4859-94D1-0B75F3814F91}" destId="{000C3100-CEE7-4B99-87B2-A61CDF4E51EE}" srcOrd="1" destOrd="0" presId="urn:microsoft.com/office/officeart/2005/8/layout/pList1"/>
    <dgm:cxn modelId="{C39E2B08-F968-44EC-A22E-AFA39996705B}" type="presParOf" srcId="{AD4895EF-CC15-4859-94D1-0B75F3814F91}" destId="{29DA8EA9-D3E2-432D-9FEB-863EAA831C13}" srcOrd="2" destOrd="0" presId="urn:microsoft.com/office/officeart/2005/8/layout/pList1"/>
    <dgm:cxn modelId="{3BD640EB-5126-407B-A90B-E73079E4C58D}" type="presParOf" srcId="{29DA8EA9-D3E2-432D-9FEB-863EAA831C13}" destId="{CF90FB72-D10E-4905-8091-4517E1CE2E41}" srcOrd="0" destOrd="0" presId="urn:microsoft.com/office/officeart/2005/8/layout/pList1"/>
    <dgm:cxn modelId="{E7B9CFA8-AE0A-4F4B-BB5D-AA0D71481B1B}" type="presParOf" srcId="{29DA8EA9-D3E2-432D-9FEB-863EAA831C13}" destId="{AFEEA5FD-223F-4A18-85A2-DB8DC9B5F40A}" srcOrd="1" destOrd="0" presId="urn:microsoft.com/office/officeart/2005/8/layout/pList1"/>
    <dgm:cxn modelId="{568178DC-5EFD-4D61-BBC4-B549AF014B1D}" type="presParOf" srcId="{AD4895EF-CC15-4859-94D1-0B75F3814F91}" destId="{EE30F9A5-FC36-4C20-A3E1-99755C986323}" srcOrd="3" destOrd="0" presId="urn:microsoft.com/office/officeart/2005/8/layout/pList1"/>
    <dgm:cxn modelId="{A2A2003B-551D-49C2-B8F1-A1A723064DBD}" type="presParOf" srcId="{AD4895EF-CC15-4859-94D1-0B75F3814F91}" destId="{3634FBA0-7417-4003-9148-4750D5B46A3B}" srcOrd="4" destOrd="0" presId="urn:microsoft.com/office/officeart/2005/8/layout/pList1"/>
    <dgm:cxn modelId="{98F3486B-AE45-411F-971E-5C0F611465BB}" type="presParOf" srcId="{3634FBA0-7417-4003-9148-4750D5B46A3B}" destId="{0B19B1B3-906E-4E7D-A4F8-D95DC059DAC4}" srcOrd="0" destOrd="0" presId="urn:microsoft.com/office/officeart/2005/8/layout/pList1"/>
    <dgm:cxn modelId="{36FE193C-05CE-4389-8ECC-3FEABA276E7B}" type="presParOf" srcId="{3634FBA0-7417-4003-9148-4750D5B46A3B}" destId="{7F47CC53-5D99-4A7A-A007-89FD40DFF318}" srcOrd="1" destOrd="0" presId="urn:microsoft.com/office/officeart/2005/8/layout/pList1"/>
    <dgm:cxn modelId="{3BA82774-3F34-4DD9-B4EF-CDA2618AB58C}" type="presParOf" srcId="{AD4895EF-CC15-4859-94D1-0B75F3814F91}" destId="{22AA14F5-C682-4AB1-8366-8BB9D4181DFD}" srcOrd="5" destOrd="0" presId="urn:microsoft.com/office/officeart/2005/8/layout/pList1"/>
    <dgm:cxn modelId="{5DD917C0-9B85-40F3-8A4E-C1791761D348}" type="presParOf" srcId="{AD4895EF-CC15-4859-94D1-0B75F3814F91}" destId="{31059BDC-48B7-4821-869E-EA0F5AC18256}" srcOrd="6" destOrd="0" presId="urn:microsoft.com/office/officeart/2005/8/layout/pList1"/>
    <dgm:cxn modelId="{A51F5496-0CF7-4BD2-8972-0D5156E028BC}" type="presParOf" srcId="{31059BDC-48B7-4821-869E-EA0F5AC18256}" destId="{43F80E16-801F-40CF-B27C-92E3BF8D5EB9}" srcOrd="0" destOrd="0" presId="urn:microsoft.com/office/officeart/2005/8/layout/pList1"/>
    <dgm:cxn modelId="{DAFC68B6-015D-4596-AAC0-33E0F7C9650D}" type="presParOf" srcId="{31059BDC-48B7-4821-869E-EA0F5AC18256}" destId="{52A49EF3-723A-47D4-95F9-F911B78FF9D2}"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F486AB-39DD-4282-A5CC-020390245503}" type="doc">
      <dgm:prSet loTypeId="urn:microsoft.com/office/officeart/2005/8/layout/hList7" loCatId="list" qsTypeId="urn:microsoft.com/office/officeart/2005/8/quickstyle/simple1" qsCatId="simple" csTypeId="urn:microsoft.com/office/officeart/2005/8/colors/accent1_2" csCatId="accent1" phldr="1"/>
      <dgm:spPr/>
    </dgm:pt>
    <dgm:pt modelId="{B062C2BF-29A3-4FD9-BE87-5DB6F717591B}">
      <dgm:prSet phldrT="[Text]" custT="1"/>
      <dgm:spPr/>
      <dgm:t>
        <a:bodyPr/>
        <a:lstStyle/>
        <a:p>
          <a:r>
            <a:rPr lang="es-MX" sz="1800" dirty="0" err="1"/>
            <a:t>Extract</a:t>
          </a:r>
          <a:endParaRPr lang="es-MX" sz="1800" dirty="0"/>
        </a:p>
        <a:p>
          <a:r>
            <a:rPr lang="en-US" sz="1800" dirty="0"/>
            <a:t>- Identify data sources</a:t>
          </a:r>
        </a:p>
        <a:p>
          <a:r>
            <a:rPr lang="en-US" sz="1800" dirty="0"/>
            <a:t>-Verify accuracy</a:t>
          </a:r>
        </a:p>
      </dgm:t>
    </dgm:pt>
    <dgm:pt modelId="{D3B2397E-0F57-4AE8-8690-E68BF9F3CCC1}" type="parTrans" cxnId="{65693D97-8348-4C45-B909-C6227ED4E23F}">
      <dgm:prSet/>
      <dgm:spPr/>
      <dgm:t>
        <a:bodyPr/>
        <a:lstStyle/>
        <a:p>
          <a:endParaRPr lang="en-US"/>
        </a:p>
      </dgm:t>
    </dgm:pt>
    <dgm:pt modelId="{05A046C0-5F1E-430B-B4C1-8A766CC4B61C}" type="sibTrans" cxnId="{65693D97-8348-4C45-B909-C6227ED4E23F}">
      <dgm:prSet/>
      <dgm:spPr/>
      <dgm:t>
        <a:bodyPr/>
        <a:lstStyle/>
        <a:p>
          <a:endParaRPr lang="en-US"/>
        </a:p>
      </dgm:t>
    </dgm:pt>
    <dgm:pt modelId="{28E2F0BE-4646-4CFB-B649-B31801029CB6}">
      <dgm:prSet phldrT="[Text]" custT="1"/>
      <dgm:spPr/>
      <dgm:t>
        <a:bodyPr/>
        <a:lstStyle/>
        <a:p>
          <a:r>
            <a:rPr lang="es-MX" sz="1400" dirty="0"/>
            <a:t>Data </a:t>
          </a:r>
          <a:r>
            <a:rPr lang="es-MX" sz="1400" dirty="0" err="1"/>
            <a:t>exploration</a:t>
          </a:r>
          <a:r>
            <a:rPr lang="es-MX" sz="1400" dirty="0"/>
            <a:t> and </a:t>
          </a:r>
          <a:r>
            <a:rPr lang="es-MX" sz="1400" dirty="0" err="1"/>
            <a:t>transformation</a:t>
          </a:r>
          <a:endParaRPr lang="es-MX" sz="1400" dirty="0"/>
        </a:p>
        <a:p>
          <a:r>
            <a:rPr lang="es-MX" sz="1400" dirty="0"/>
            <a:t>- </a:t>
          </a:r>
          <a:r>
            <a:rPr lang="es-MX" sz="1400" dirty="0" err="1"/>
            <a:t>Clean</a:t>
          </a:r>
          <a:r>
            <a:rPr lang="es-MX" sz="1400" dirty="0"/>
            <a:t> data</a:t>
          </a:r>
        </a:p>
        <a:p>
          <a:r>
            <a:rPr lang="es-MX" sz="1400" dirty="0"/>
            <a:t>- </a:t>
          </a:r>
          <a:r>
            <a:rPr lang="es-MX" sz="1400" dirty="0" err="1"/>
            <a:t>Perform</a:t>
          </a:r>
          <a:r>
            <a:rPr lang="es-MX" sz="1400" dirty="0"/>
            <a:t> </a:t>
          </a:r>
          <a:r>
            <a:rPr lang="es-MX" sz="1400" dirty="0" err="1"/>
            <a:t>preliminary</a:t>
          </a:r>
          <a:r>
            <a:rPr lang="es-MX" sz="1400" dirty="0"/>
            <a:t> </a:t>
          </a:r>
          <a:r>
            <a:rPr lang="es-MX" sz="1400" dirty="0" err="1"/>
            <a:t>analysis</a:t>
          </a:r>
          <a:endParaRPr lang="es-MX" sz="1400" dirty="0"/>
        </a:p>
        <a:p>
          <a:r>
            <a:rPr lang="es-MX" sz="1400" dirty="0"/>
            <a:t>- </a:t>
          </a:r>
          <a:r>
            <a:rPr lang="es-MX" sz="1400" dirty="0" err="1"/>
            <a:t>Calculate</a:t>
          </a:r>
          <a:r>
            <a:rPr lang="es-MX" sz="1400" dirty="0"/>
            <a:t> </a:t>
          </a:r>
          <a:r>
            <a:rPr lang="es-MX" sz="1400" dirty="0" err="1"/>
            <a:t>relevant</a:t>
          </a:r>
          <a:r>
            <a:rPr lang="es-MX" sz="1400" dirty="0"/>
            <a:t> data</a:t>
          </a:r>
        </a:p>
        <a:p>
          <a:r>
            <a:rPr lang="es-MX" sz="1400" dirty="0"/>
            <a:t>- </a:t>
          </a:r>
          <a:r>
            <a:rPr lang="es-MX" sz="1400" dirty="0" err="1"/>
            <a:t>Create</a:t>
          </a:r>
          <a:r>
            <a:rPr lang="es-MX" sz="1400" dirty="0"/>
            <a:t> data </a:t>
          </a:r>
          <a:r>
            <a:rPr lang="es-MX" sz="1400" dirty="0" err="1"/>
            <a:t>frames</a:t>
          </a:r>
          <a:endParaRPr lang="es-MX" sz="1400" dirty="0"/>
        </a:p>
        <a:p>
          <a:endParaRPr lang="en-US" sz="1200" dirty="0"/>
        </a:p>
      </dgm:t>
    </dgm:pt>
    <dgm:pt modelId="{8DF764C2-847F-4042-BE19-9C9A6021C376}" type="parTrans" cxnId="{8E1B6BE0-C6A0-4E1C-B8C5-878CD0B294B4}">
      <dgm:prSet/>
      <dgm:spPr/>
      <dgm:t>
        <a:bodyPr/>
        <a:lstStyle/>
        <a:p>
          <a:endParaRPr lang="en-US"/>
        </a:p>
      </dgm:t>
    </dgm:pt>
    <dgm:pt modelId="{116FABEE-AD77-4A41-874B-D45105C3E7BA}" type="sibTrans" cxnId="{8E1B6BE0-C6A0-4E1C-B8C5-878CD0B294B4}">
      <dgm:prSet/>
      <dgm:spPr/>
      <dgm:t>
        <a:bodyPr/>
        <a:lstStyle/>
        <a:p>
          <a:endParaRPr lang="en-US"/>
        </a:p>
      </dgm:t>
    </dgm:pt>
    <dgm:pt modelId="{3F938A32-6BF3-4964-91AB-847B6DA130DB}">
      <dgm:prSet phldrT="[Text]"/>
      <dgm:spPr/>
      <dgm:t>
        <a:bodyPr/>
        <a:lstStyle/>
        <a:p>
          <a:r>
            <a:rPr lang="es-MX" dirty="0"/>
            <a:t>Load</a:t>
          </a:r>
        </a:p>
        <a:p>
          <a:r>
            <a:rPr lang="es-MX" dirty="0"/>
            <a:t>- Load data </a:t>
          </a:r>
          <a:r>
            <a:rPr lang="es-MX" dirty="0" err="1"/>
            <a:t>to</a:t>
          </a:r>
          <a:r>
            <a:rPr lang="es-MX" dirty="0"/>
            <a:t> </a:t>
          </a:r>
          <a:r>
            <a:rPr lang="es-MX" dirty="0" err="1"/>
            <a:t>Postgress</a:t>
          </a:r>
          <a:endParaRPr lang="es-MX" dirty="0"/>
        </a:p>
        <a:p>
          <a:r>
            <a:rPr lang="es-MX" dirty="0"/>
            <a:t>- </a:t>
          </a:r>
          <a:r>
            <a:rPr lang="es-MX" dirty="0" err="1"/>
            <a:t>Integrate</a:t>
          </a:r>
          <a:r>
            <a:rPr lang="es-MX" dirty="0"/>
            <a:t> data </a:t>
          </a:r>
          <a:r>
            <a:rPr lang="es-MX" dirty="0" err="1"/>
            <a:t>for</a:t>
          </a:r>
          <a:r>
            <a:rPr lang="es-MX" dirty="0"/>
            <a:t> </a:t>
          </a:r>
          <a:r>
            <a:rPr lang="es-MX" dirty="0" err="1"/>
            <a:t>processing</a:t>
          </a:r>
          <a:endParaRPr lang="es-MX" dirty="0"/>
        </a:p>
        <a:p>
          <a:endParaRPr lang="en-US" dirty="0"/>
        </a:p>
      </dgm:t>
    </dgm:pt>
    <dgm:pt modelId="{114FB36D-CDA8-4628-93AD-7158FCC88F55}" type="parTrans" cxnId="{C70074A5-1813-418B-9B94-97D97EE11AB9}">
      <dgm:prSet/>
      <dgm:spPr/>
      <dgm:t>
        <a:bodyPr/>
        <a:lstStyle/>
        <a:p>
          <a:endParaRPr lang="en-US"/>
        </a:p>
      </dgm:t>
    </dgm:pt>
    <dgm:pt modelId="{310540D0-F07D-4ED5-9F84-6A2D676DB412}" type="sibTrans" cxnId="{C70074A5-1813-418B-9B94-97D97EE11AB9}">
      <dgm:prSet/>
      <dgm:spPr/>
      <dgm:t>
        <a:bodyPr/>
        <a:lstStyle/>
        <a:p>
          <a:endParaRPr lang="en-US"/>
        </a:p>
      </dgm:t>
    </dgm:pt>
    <dgm:pt modelId="{563A8FBE-7691-40BD-80B8-50D5613465B0}" type="pres">
      <dgm:prSet presAssocID="{BFF486AB-39DD-4282-A5CC-020390245503}" presName="Name0" presStyleCnt="0">
        <dgm:presLayoutVars>
          <dgm:dir/>
          <dgm:resizeHandles val="exact"/>
        </dgm:presLayoutVars>
      </dgm:prSet>
      <dgm:spPr/>
    </dgm:pt>
    <dgm:pt modelId="{0939613F-796E-4A5C-95E6-AD862B41D3A1}" type="pres">
      <dgm:prSet presAssocID="{BFF486AB-39DD-4282-A5CC-020390245503}" presName="fgShape" presStyleLbl="fgShp" presStyleIdx="0" presStyleCnt="1"/>
      <dgm:spPr/>
    </dgm:pt>
    <dgm:pt modelId="{219944D0-2594-422C-85B1-EA0DBFBA8E68}" type="pres">
      <dgm:prSet presAssocID="{BFF486AB-39DD-4282-A5CC-020390245503}" presName="linComp" presStyleCnt="0"/>
      <dgm:spPr/>
    </dgm:pt>
    <dgm:pt modelId="{16E165F1-E780-41E1-B3C5-726004FF8877}" type="pres">
      <dgm:prSet presAssocID="{B062C2BF-29A3-4FD9-BE87-5DB6F717591B}" presName="compNode" presStyleCnt="0"/>
      <dgm:spPr/>
    </dgm:pt>
    <dgm:pt modelId="{94451BD7-C27D-4A26-B3C1-4EF6F9D71960}" type="pres">
      <dgm:prSet presAssocID="{B062C2BF-29A3-4FD9-BE87-5DB6F717591B}" presName="bkgdShape" presStyleLbl="node1" presStyleIdx="0" presStyleCnt="3"/>
      <dgm:spPr/>
    </dgm:pt>
    <dgm:pt modelId="{5F95F064-9AF3-4FA0-AC45-AF5BE255BF9E}" type="pres">
      <dgm:prSet presAssocID="{B062C2BF-29A3-4FD9-BE87-5DB6F717591B}" presName="nodeTx" presStyleLbl="node1" presStyleIdx="0" presStyleCnt="3">
        <dgm:presLayoutVars>
          <dgm:bulletEnabled val="1"/>
        </dgm:presLayoutVars>
      </dgm:prSet>
      <dgm:spPr/>
    </dgm:pt>
    <dgm:pt modelId="{B8C0CB34-43DD-4F58-85E4-97E402948B81}" type="pres">
      <dgm:prSet presAssocID="{B062C2BF-29A3-4FD9-BE87-5DB6F717591B}" presName="invisiNode" presStyleLbl="node1" presStyleIdx="0" presStyleCnt="3"/>
      <dgm:spPr/>
    </dgm:pt>
    <dgm:pt modelId="{2040061D-87BE-4A21-8A5B-B3CC692C8E7D}" type="pres">
      <dgm:prSet presAssocID="{B062C2BF-29A3-4FD9-BE87-5DB6F717591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llustrator with solid fill"/>
        </a:ext>
      </dgm:extLst>
    </dgm:pt>
    <dgm:pt modelId="{03AB532B-0BAE-4AF1-BA82-F1BB9813F7C2}" type="pres">
      <dgm:prSet presAssocID="{05A046C0-5F1E-430B-B4C1-8A766CC4B61C}" presName="sibTrans" presStyleLbl="sibTrans2D1" presStyleIdx="0" presStyleCnt="0"/>
      <dgm:spPr/>
    </dgm:pt>
    <dgm:pt modelId="{7218227F-CBA4-4460-9A49-1FC26E57B5CF}" type="pres">
      <dgm:prSet presAssocID="{28E2F0BE-4646-4CFB-B649-B31801029CB6}" presName="compNode" presStyleCnt="0"/>
      <dgm:spPr/>
    </dgm:pt>
    <dgm:pt modelId="{C4C0A736-F465-43F1-88F8-C2A3E7DDB414}" type="pres">
      <dgm:prSet presAssocID="{28E2F0BE-4646-4CFB-B649-B31801029CB6}" presName="bkgdShape" presStyleLbl="node1" presStyleIdx="1" presStyleCnt="3"/>
      <dgm:spPr/>
    </dgm:pt>
    <dgm:pt modelId="{30C90926-F58C-4DFE-BCE7-0955A528DBFC}" type="pres">
      <dgm:prSet presAssocID="{28E2F0BE-4646-4CFB-B649-B31801029CB6}" presName="nodeTx" presStyleLbl="node1" presStyleIdx="1" presStyleCnt="3">
        <dgm:presLayoutVars>
          <dgm:bulletEnabled val="1"/>
        </dgm:presLayoutVars>
      </dgm:prSet>
      <dgm:spPr/>
    </dgm:pt>
    <dgm:pt modelId="{1027EA16-4C22-4C80-9A9C-47222A5C2D19}" type="pres">
      <dgm:prSet presAssocID="{28E2F0BE-4646-4CFB-B649-B31801029CB6}" presName="invisiNode" presStyleLbl="node1" presStyleIdx="1" presStyleCnt="3"/>
      <dgm:spPr/>
    </dgm:pt>
    <dgm:pt modelId="{66C5D833-59E1-43E9-84B8-323632E89F15}" type="pres">
      <dgm:prSet presAssocID="{28E2F0BE-4646-4CFB-B649-B31801029CB6}"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hecklist outline"/>
        </a:ext>
      </dgm:extLst>
    </dgm:pt>
    <dgm:pt modelId="{DEF54C10-F152-40DC-96BF-7721AAE8BC80}" type="pres">
      <dgm:prSet presAssocID="{116FABEE-AD77-4A41-874B-D45105C3E7BA}" presName="sibTrans" presStyleLbl="sibTrans2D1" presStyleIdx="0" presStyleCnt="0"/>
      <dgm:spPr/>
    </dgm:pt>
    <dgm:pt modelId="{93D11F67-A7E9-4EE1-A736-F0DAACDB74BF}" type="pres">
      <dgm:prSet presAssocID="{3F938A32-6BF3-4964-91AB-847B6DA130DB}" presName="compNode" presStyleCnt="0"/>
      <dgm:spPr/>
    </dgm:pt>
    <dgm:pt modelId="{F6912FF9-3348-4694-AC53-DA30594E645E}" type="pres">
      <dgm:prSet presAssocID="{3F938A32-6BF3-4964-91AB-847B6DA130DB}" presName="bkgdShape" presStyleLbl="node1" presStyleIdx="2" presStyleCnt="3"/>
      <dgm:spPr/>
    </dgm:pt>
    <dgm:pt modelId="{6843583A-01A8-4DAE-8C8E-27FC1D7A49FD}" type="pres">
      <dgm:prSet presAssocID="{3F938A32-6BF3-4964-91AB-847B6DA130DB}" presName="nodeTx" presStyleLbl="node1" presStyleIdx="2" presStyleCnt="3">
        <dgm:presLayoutVars>
          <dgm:bulletEnabled val="1"/>
        </dgm:presLayoutVars>
      </dgm:prSet>
      <dgm:spPr/>
    </dgm:pt>
    <dgm:pt modelId="{E8D5C5D9-9773-4C3A-BDCB-A96AEA552432}" type="pres">
      <dgm:prSet presAssocID="{3F938A32-6BF3-4964-91AB-847B6DA130DB}" presName="invisiNode" presStyleLbl="node1" presStyleIdx="2" presStyleCnt="3"/>
      <dgm:spPr/>
    </dgm:pt>
    <dgm:pt modelId="{98322889-46C5-4E0C-9B54-6440E55AB380}" type="pres">
      <dgm:prSet presAssocID="{3F938A32-6BF3-4964-91AB-847B6DA130DB}"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garithmic Graph outline"/>
        </a:ext>
      </dgm:extLst>
    </dgm:pt>
  </dgm:ptLst>
  <dgm:cxnLst>
    <dgm:cxn modelId="{6F120B0D-1799-4E31-B831-F37E8B92A9B9}" type="presOf" srcId="{116FABEE-AD77-4A41-874B-D45105C3E7BA}" destId="{DEF54C10-F152-40DC-96BF-7721AAE8BC80}" srcOrd="0" destOrd="0" presId="urn:microsoft.com/office/officeart/2005/8/layout/hList7"/>
    <dgm:cxn modelId="{D758873F-F9EF-49C3-A779-97068036FC36}" type="presOf" srcId="{28E2F0BE-4646-4CFB-B649-B31801029CB6}" destId="{30C90926-F58C-4DFE-BCE7-0955A528DBFC}" srcOrd="1" destOrd="0" presId="urn:microsoft.com/office/officeart/2005/8/layout/hList7"/>
    <dgm:cxn modelId="{F7BA3565-8B33-46F2-9C1A-ACC45154EF64}" type="presOf" srcId="{B062C2BF-29A3-4FD9-BE87-5DB6F717591B}" destId="{94451BD7-C27D-4A26-B3C1-4EF6F9D71960}" srcOrd="0" destOrd="0" presId="urn:microsoft.com/office/officeart/2005/8/layout/hList7"/>
    <dgm:cxn modelId="{AAC1C247-051C-4468-A346-39A45B5EBBDF}" type="presOf" srcId="{3F938A32-6BF3-4964-91AB-847B6DA130DB}" destId="{F6912FF9-3348-4694-AC53-DA30594E645E}" srcOrd="0" destOrd="0" presId="urn:microsoft.com/office/officeart/2005/8/layout/hList7"/>
    <dgm:cxn modelId="{00FF6682-2C9E-42B2-8653-3F740802B5F4}" type="presOf" srcId="{BFF486AB-39DD-4282-A5CC-020390245503}" destId="{563A8FBE-7691-40BD-80B8-50D5613465B0}" srcOrd="0" destOrd="0" presId="urn:microsoft.com/office/officeart/2005/8/layout/hList7"/>
    <dgm:cxn modelId="{65693D97-8348-4C45-B909-C6227ED4E23F}" srcId="{BFF486AB-39DD-4282-A5CC-020390245503}" destId="{B062C2BF-29A3-4FD9-BE87-5DB6F717591B}" srcOrd="0" destOrd="0" parTransId="{D3B2397E-0F57-4AE8-8690-E68BF9F3CCC1}" sibTransId="{05A046C0-5F1E-430B-B4C1-8A766CC4B61C}"/>
    <dgm:cxn modelId="{CE4F9598-3A85-4645-9BD9-C80E411B08CD}" type="presOf" srcId="{3F938A32-6BF3-4964-91AB-847B6DA130DB}" destId="{6843583A-01A8-4DAE-8C8E-27FC1D7A49FD}" srcOrd="1" destOrd="0" presId="urn:microsoft.com/office/officeart/2005/8/layout/hList7"/>
    <dgm:cxn modelId="{C70074A5-1813-418B-9B94-97D97EE11AB9}" srcId="{BFF486AB-39DD-4282-A5CC-020390245503}" destId="{3F938A32-6BF3-4964-91AB-847B6DA130DB}" srcOrd="2" destOrd="0" parTransId="{114FB36D-CDA8-4628-93AD-7158FCC88F55}" sibTransId="{310540D0-F07D-4ED5-9F84-6A2D676DB412}"/>
    <dgm:cxn modelId="{B613B0BE-D71C-4E01-8A07-496F2E946DBD}" type="presOf" srcId="{B062C2BF-29A3-4FD9-BE87-5DB6F717591B}" destId="{5F95F064-9AF3-4FA0-AC45-AF5BE255BF9E}" srcOrd="1" destOrd="0" presId="urn:microsoft.com/office/officeart/2005/8/layout/hList7"/>
    <dgm:cxn modelId="{52DE53CA-236B-4D9D-8BE7-253B9249CD84}" type="presOf" srcId="{05A046C0-5F1E-430B-B4C1-8A766CC4B61C}" destId="{03AB532B-0BAE-4AF1-BA82-F1BB9813F7C2}" srcOrd="0" destOrd="0" presId="urn:microsoft.com/office/officeart/2005/8/layout/hList7"/>
    <dgm:cxn modelId="{8E1B6BE0-C6A0-4E1C-B8C5-878CD0B294B4}" srcId="{BFF486AB-39DD-4282-A5CC-020390245503}" destId="{28E2F0BE-4646-4CFB-B649-B31801029CB6}" srcOrd="1" destOrd="0" parTransId="{8DF764C2-847F-4042-BE19-9C9A6021C376}" sibTransId="{116FABEE-AD77-4A41-874B-D45105C3E7BA}"/>
    <dgm:cxn modelId="{353640EC-B368-417A-97C0-32C5AE353255}" type="presOf" srcId="{28E2F0BE-4646-4CFB-B649-B31801029CB6}" destId="{C4C0A736-F465-43F1-88F8-C2A3E7DDB414}" srcOrd="0" destOrd="0" presId="urn:microsoft.com/office/officeart/2005/8/layout/hList7"/>
    <dgm:cxn modelId="{5ABF935B-45F4-49DE-87D3-F877280C95CB}" type="presParOf" srcId="{563A8FBE-7691-40BD-80B8-50D5613465B0}" destId="{0939613F-796E-4A5C-95E6-AD862B41D3A1}" srcOrd="0" destOrd="0" presId="urn:microsoft.com/office/officeart/2005/8/layout/hList7"/>
    <dgm:cxn modelId="{0BFD5784-A3F1-47D0-A6CB-EE316E0DBA42}" type="presParOf" srcId="{563A8FBE-7691-40BD-80B8-50D5613465B0}" destId="{219944D0-2594-422C-85B1-EA0DBFBA8E68}" srcOrd="1" destOrd="0" presId="urn:microsoft.com/office/officeart/2005/8/layout/hList7"/>
    <dgm:cxn modelId="{DD7A02C2-7FA1-4D7E-B77F-532CC33A1F0A}" type="presParOf" srcId="{219944D0-2594-422C-85B1-EA0DBFBA8E68}" destId="{16E165F1-E780-41E1-B3C5-726004FF8877}" srcOrd="0" destOrd="0" presId="urn:microsoft.com/office/officeart/2005/8/layout/hList7"/>
    <dgm:cxn modelId="{1A03FF21-BF23-4506-A05D-A3C057B6CC27}" type="presParOf" srcId="{16E165F1-E780-41E1-B3C5-726004FF8877}" destId="{94451BD7-C27D-4A26-B3C1-4EF6F9D71960}" srcOrd="0" destOrd="0" presId="urn:microsoft.com/office/officeart/2005/8/layout/hList7"/>
    <dgm:cxn modelId="{28D2C9C5-0387-44DA-95D3-7CE0890655F4}" type="presParOf" srcId="{16E165F1-E780-41E1-B3C5-726004FF8877}" destId="{5F95F064-9AF3-4FA0-AC45-AF5BE255BF9E}" srcOrd="1" destOrd="0" presId="urn:microsoft.com/office/officeart/2005/8/layout/hList7"/>
    <dgm:cxn modelId="{17069E19-4D68-433C-8C31-367E1621C311}" type="presParOf" srcId="{16E165F1-E780-41E1-B3C5-726004FF8877}" destId="{B8C0CB34-43DD-4F58-85E4-97E402948B81}" srcOrd="2" destOrd="0" presId="urn:microsoft.com/office/officeart/2005/8/layout/hList7"/>
    <dgm:cxn modelId="{BD7FFCFE-6DF7-48B1-812B-A1B04C8FCD64}" type="presParOf" srcId="{16E165F1-E780-41E1-B3C5-726004FF8877}" destId="{2040061D-87BE-4A21-8A5B-B3CC692C8E7D}" srcOrd="3" destOrd="0" presId="urn:microsoft.com/office/officeart/2005/8/layout/hList7"/>
    <dgm:cxn modelId="{6AAFFEF5-AC5A-477D-94E6-79E407C8801B}" type="presParOf" srcId="{219944D0-2594-422C-85B1-EA0DBFBA8E68}" destId="{03AB532B-0BAE-4AF1-BA82-F1BB9813F7C2}" srcOrd="1" destOrd="0" presId="urn:microsoft.com/office/officeart/2005/8/layout/hList7"/>
    <dgm:cxn modelId="{3A8D31AB-A635-4EF2-A189-0344045BB6C6}" type="presParOf" srcId="{219944D0-2594-422C-85B1-EA0DBFBA8E68}" destId="{7218227F-CBA4-4460-9A49-1FC26E57B5CF}" srcOrd="2" destOrd="0" presId="urn:microsoft.com/office/officeart/2005/8/layout/hList7"/>
    <dgm:cxn modelId="{4985B989-7BEA-40B6-A97F-2BB2DDDD9373}" type="presParOf" srcId="{7218227F-CBA4-4460-9A49-1FC26E57B5CF}" destId="{C4C0A736-F465-43F1-88F8-C2A3E7DDB414}" srcOrd="0" destOrd="0" presId="urn:microsoft.com/office/officeart/2005/8/layout/hList7"/>
    <dgm:cxn modelId="{29915C8E-A6A5-4F51-BD63-A72C4EC1F7D0}" type="presParOf" srcId="{7218227F-CBA4-4460-9A49-1FC26E57B5CF}" destId="{30C90926-F58C-4DFE-BCE7-0955A528DBFC}" srcOrd="1" destOrd="0" presId="urn:microsoft.com/office/officeart/2005/8/layout/hList7"/>
    <dgm:cxn modelId="{F561269E-8FDC-42EC-A0B2-888476506D14}" type="presParOf" srcId="{7218227F-CBA4-4460-9A49-1FC26E57B5CF}" destId="{1027EA16-4C22-4C80-9A9C-47222A5C2D19}" srcOrd="2" destOrd="0" presId="urn:microsoft.com/office/officeart/2005/8/layout/hList7"/>
    <dgm:cxn modelId="{BDBAF517-A3EF-491E-973D-8F4C196207F8}" type="presParOf" srcId="{7218227F-CBA4-4460-9A49-1FC26E57B5CF}" destId="{66C5D833-59E1-43E9-84B8-323632E89F15}" srcOrd="3" destOrd="0" presId="urn:microsoft.com/office/officeart/2005/8/layout/hList7"/>
    <dgm:cxn modelId="{9FF8DB44-E770-4EC1-A39B-74D7D8A260D9}" type="presParOf" srcId="{219944D0-2594-422C-85B1-EA0DBFBA8E68}" destId="{DEF54C10-F152-40DC-96BF-7721AAE8BC80}" srcOrd="3" destOrd="0" presId="urn:microsoft.com/office/officeart/2005/8/layout/hList7"/>
    <dgm:cxn modelId="{59CC3FD3-6DA6-4116-B833-06837632F001}" type="presParOf" srcId="{219944D0-2594-422C-85B1-EA0DBFBA8E68}" destId="{93D11F67-A7E9-4EE1-A736-F0DAACDB74BF}" srcOrd="4" destOrd="0" presId="urn:microsoft.com/office/officeart/2005/8/layout/hList7"/>
    <dgm:cxn modelId="{44273446-B649-4A92-8813-EE40CBADD968}" type="presParOf" srcId="{93D11F67-A7E9-4EE1-A736-F0DAACDB74BF}" destId="{F6912FF9-3348-4694-AC53-DA30594E645E}" srcOrd="0" destOrd="0" presId="urn:microsoft.com/office/officeart/2005/8/layout/hList7"/>
    <dgm:cxn modelId="{8ACF86F6-0F47-4BCF-BF61-B3756C745A74}" type="presParOf" srcId="{93D11F67-A7E9-4EE1-A736-F0DAACDB74BF}" destId="{6843583A-01A8-4DAE-8C8E-27FC1D7A49FD}" srcOrd="1" destOrd="0" presId="urn:microsoft.com/office/officeart/2005/8/layout/hList7"/>
    <dgm:cxn modelId="{ED34C5FB-67A3-4A1A-8999-421F10D9AAEC}" type="presParOf" srcId="{93D11F67-A7E9-4EE1-A736-F0DAACDB74BF}" destId="{E8D5C5D9-9773-4C3A-BDCB-A96AEA552432}" srcOrd="2" destOrd="0" presId="urn:microsoft.com/office/officeart/2005/8/layout/hList7"/>
    <dgm:cxn modelId="{659CBA79-922F-496C-9E0A-6465777F600A}" type="presParOf" srcId="{93D11F67-A7E9-4EE1-A736-F0DAACDB74BF}" destId="{98322889-46C5-4E0C-9B54-6440E55AB38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2F450B-E666-4DD1-A046-5E7604D0B5CC}" type="doc">
      <dgm:prSet loTypeId="urn:microsoft.com/office/officeart/2005/8/layout/hProcess9" loCatId="process" qsTypeId="urn:microsoft.com/office/officeart/2005/8/quickstyle/simple1" qsCatId="simple" csTypeId="urn:microsoft.com/office/officeart/2005/8/colors/accent1_2" csCatId="accent1" phldr="1"/>
      <dgm:spPr/>
    </dgm:pt>
    <dgm:pt modelId="{3017AD44-37CE-49F5-90F4-6AF38B45554B}">
      <dgm:prSet phldrT="[Text]"/>
      <dgm:spPr/>
      <dgm:t>
        <a:bodyPr/>
        <a:lstStyle/>
        <a:p>
          <a:r>
            <a:rPr lang="es-MX" dirty="0"/>
            <a:t>CSV</a:t>
          </a:r>
          <a:endParaRPr lang="en-US" dirty="0"/>
        </a:p>
      </dgm:t>
    </dgm:pt>
    <dgm:pt modelId="{5EBA6250-345A-4B80-8C6D-4296A765C6AD}" type="parTrans" cxnId="{75221221-06D4-40DC-867D-8CFC165EAEDE}">
      <dgm:prSet/>
      <dgm:spPr/>
      <dgm:t>
        <a:bodyPr/>
        <a:lstStyle/>
        <a:p>
          <a:endParaRPr lang="en-US"/>
        </a:p>
      </dgm:t>
    </dgm:pt>
    <dgm:pt modelId="{738BDDD9-145F-437F-833F-49CC274DD523}" type="sibTrans" cxnId="{75221221-06D4-40DC-867D-8CFC165EAEDE}">
      <dgm:prSet/>
      <dgm:spPr/>
      <dgm:t>
        <a:bodyPr/>
        <a:lstStyle/>
        <a:p>
          <a:endParaRPr lang="en-US"/>
        </a:p>
      </dgm:t>
    </dgm:pt>
    <dgm:pt modelId="{BC01A0A0-4CE6-48AF-820F-CECE9D07BEE7}">
      <dgm:prSet phldrT="[Text]"/>
      <dgm:spPr/>
      <dgm:t>
        <a:bodyPr/>
        <a:lstStyle/>
        <a:p>
          <a:r>
            <a:rPr lang="es-MX" dirty="0"/>
            <a:t>AWS/S3</a:t>
          </a:r>
          <a:endParaRPr lang="en-US" dirty="0"/>
        </a:p>
      </dgm:t>
    </dgm:pt>
    <dgm:pt modelId="{BEC750D4-3E3B-4780-8E9C-2E12F4F4DA0E}" type="parTrans" cxnId="{1BD5F1D7-8647-4392-BA3F-257C8357D4BE}">
      <dgm:prSet/>
      <dgm:spPr/>
      <dgm:t>
        <a:bodyPr/>
        <a:lstStyle/>
        <a:p>
          <a:endParaRPr lang="en-US"/>
        </a:p>
      </dgm:t>
    </dgm:pt>
    <dgm:pt modelId="{26DB7B01-D5D9-4615-9AEB-881DF863CE30}" type="sibTrans" cxnId="{1BD5F1D7-8647-4392-BA3F-257C8357D4BE}">
      <dgm:prSet/>
      <dgm:spPr/>
      <dgm:t>
        <a:bodyPr/>
        <a:lstStyle/>
        <a:p>
          <a:endParaRPr lang="en-US"/>
        </a:p>
      </dgm:t>
    </dgm:pt>
    <dgm:pt modelId="{B403D512-275D-4EAA-AF4E-D269EA123BD7}">
      <dgm:prSet phldrT="[Text]"/>
      <dgm:spPr/>
      <dgm:t>
        <a:bodyPr/>
        <a:lstStyle/>
        <a:p>
          <a:r>
            <a:rPr lang="es-MX" dirty="0"/>
            <a:t>Google </a:t>
          </a:r>
          <a:r>
            <a:rPr lang="es-MX" dirty="0" err="1"/>
            <a:t>Colab</a:t>
          </a:r>
          <a:endParaRPr lang="en-US" dirty="0"/>
        </a:p>
      </dgm:t>
    </dgm:pt>
    <dgm:pt modelId="{2ED031E9-BB06-471E-99F8-14765A0AC438}" type="parTrans" cxnId="{EA61322B-E41C-467B-957A-5E0932A435E6}">
      <dgm:prSet/>
      <dgm:spPr/>
      <dgm:t>
        <a:bodyPr/>
        <a:lstStyle/>
        <a:p>
          <a:endParaRPr lang="en-US"/>
        </a:p>
      </dgm:t>
    </dgm:pt>
    <dgm:pt modelId="{21395F8F-CD9F-43DB-945C-AB06A24C59AD}" type="sibTrans" cxnId="{EA61322B-E41C-467B-957A-5E0932A435E6}">
      <dgm:prSet/>
      <dgm:spPr/>
      <dgm:t>
        <a:bodyPr/>
        <a:lstStyle/>
        <a:p>
          <a:endParaRPr lang="en-US"/>
        </a:p>
      </dgm:t>
    </dgm:pt>
    <dgm:pt modelId="{28F6E592-8B73-4B31-9227-04E15A011913}">
      <dgm:prSet phldrT="[Text]"/>
      <dgm:spPr/>
      <dgm:t>
        <a:bodyPr/>
        <a:lstStyle/>
        <a:p>
          <a:r>
            <a:rPr lang="es-MX" dirty="0"/>
            <a:t>PG </a:t>
          </a:r>
          <a:r>
            <a:rPr lang="es-MX" dirty="0" err="1"/>
            <a:t>Admin</a:t>
          </a:r>
          <a:r>
            <a:rPr lang="es-MX" dirty="0"/>
            <a:t> SQL</a:t>
          </a:r>
          <a:endParaRPr lang="en-US" dirty="0"/>
        </a:p>
      </dgm:t>
    </dgm:pt>
    <dgm:pt modelId="{8D20634E-75E3-4CF7-8626-693692B98D44}" type="parTrans" cxnId="{BB30E3E1-E5EA-4F8B-86B7-0981B11C1347}">
      <dgm:prSet/>
      <dgm:spPr/>
      <dgm:t>
        <a:bodyPr/>
        <a:lstStyle/>
        <a:p>
          <a:endParaRPr lang="en-US"/>
        </a:p>
      </dgm:t>
    </dgm:pt>
    <dgm:pt modelId="{38E8F975-8692-4AE5-BA59-F34BAE4A3336}" type="sibTrans" cxnId="{BB30E3E1-E5EA-4F8B-86B7-0981B11C1347}">
      <dgm:prSet/>
      <dgm:spPr/>
      <dgm:t>
        <a:bodyPr/>
        <a:lstStyle/>
        <a:p>
          <a:endParaRPr lang="en-US"/>
        </a:p>
      </dgm:t>
    </dgm:pt>
    <dgm:pt modelId="{C5041A27-B26C-4415-8741-EC1979F149FC}">
      <dgm:prSet phldrT="[Text]"/>
      <dgm:spPr/>
      <dgm:t>
        <a:bodyPr/>
        <a:lstStyle/>
        <a:p>
          <a:r>
            <a:rPr lang="es-MX" dirty="0"/>
            <a:t>AWS/RDS</a:t>
          </a:r>
          <a:endParaRPr lang="en-US" dirty="0"/>
        </a:p>
      </dgm:t>
    </dgm:pt>
    <dgm:pt modelId="{B40C803E-87D5-4504-9025-8D0AC4CF9F2A}" type="parTrans" cxnId="{54CDB96C-639D-4CA3-A3DF-CD2CE478D63D}">
      <dgm:prSet/>
      <dgm:spPr/>
      <dgm:t>
        <a:bodyPr/>
        <a:lstStyle/>
        <a:p>
          <a:endParaRPr lang="en-US"/>
        </a:p>
      </dgm:t>
    </dgm:pt>
    <dgm:pt modelId="{A5CC6E8F-0131-4F58-864A-99ACFE56A88D}" type="sibTrans" cxnId="{54CDB96C-639D-4CA3-A3DF-CD2CE478D63D}">
      <dgm:prSet/>
      <dgm:spPr/>
      <dgm:t>
        <a:bodyPr/>
        <a:lstStyle/>
        <a:p>
          <a:endParaRPr lang="en-US"/>
        </a:p>
      </dgm:t>
    </dgm:pt>
    <dgm:pt modelId="{2C95868B-727A-4E8D-8244-E1417EAC091E}" type="pres">
      <dgm:prSet presAssocID="{E02F450B-E666-4DD1-A046-5E7604D0B5CC}" presName="CompostProcess" presStyleCnt="0">
        <dgm:presLayoutVars>
          <dgm:dir/>
          <dgm:resizeHandles val="exact"/>
        </dgm:presLayoutVars>
      </dgm:prSet>
      <dgm:spPr/>
    </dgm:pt>
    <dgm:pt modelId="{D0BDA929-528F-4BD7-97EB-39D9B73FA450}" type="pres">
      <dgm:prSet presAssocID="{E02F450B-E666-4DD1-A046-5E7604D0B5CC}" presName="arrow" presStyleLbl="bgShp" presStyleIdx="0" presStyleCnt="1"/>
      <dgm:spPr/>
    </dgm:pt>
    <dgm:pt modelId="{E8A15A3A-A9EE-44B5-B561-2941C3FD41B4}" type="pres">
      <dgm:prSet presAssocID="{E02F450B-E666-4DD1-A046-5E7604D0B5CC}" presName="linearProcess" presStyleCnt="0"/>
      <dgm:spPr/>
    </dgm:pt>
    <dgm:pt modelId="{D3BF293B-0ADC-46D6-9290-F28B84EE2878}" type="pres">
      <dgm:prSet presAssocID="{3017AD44-37CE-49F5-90F4-6AF38B45554B}" presName="textNode" presStyleLbl="node1" presStyleIdx="0" presStyleCnt="5">
        <dgm:presLayoutVars>
          <dgm:bulletEnabled val="1"/>
        </dgm:presLayoutVars>
      </dgm:prSet>
      <dgm:spPr/>
    </dgm:pt>
    <dgm:pt modelId="{4F3661A6-6C9E-41E1-A752-29FE4673A468}" type="pres">
      <dgm:prSet presAssocID="{738BDDD9-145F-437F-833F-49CC274DD523}" presName="sibTrans" presStyleCnt="0"/>
      <dgm:spPr/>
    </dgm:pt>
    <dgm:pt modelId="{B7B1D645-02CF-4B0F-B2AF-F28F3111DE11}" type="pres">
      <dgm:prSet presAssocID="{BC01A0A0-4CE6-48AF-820F-CECE9D07BEE7}" presName="textNode" presStyleLbl="node1" presStyleIdx="1" presStyleCnt="5">
        <dgm:presLayoutVars>
          <dgm:bulletEnabled val="1"/>
        </dgm:presLayoutVars>
      </dgm:prSet>
      <dgm:spPr/>
    </dgm:pt>
    <dgm:pt modelId="{0BA74451-1D8C-4DB8-9C09-98AB3681D61D}" type="pres">
      <dgm:prSet presAssocID="{26DB7B01-D5D9-4615-9AEB-881DF863CE30}" presName="sibTrans" presStyleCnt="0"/>
      <dgm:spPr/>
    </dgm:pt>
    <dgm:pt modelId="{40F5C359-8681-4690-B826-5B83D501BB9B}" type="pres">
      <dgm:prSet presAssocID="{B403D512-275D-4EAA-AF4E-D269EA123BD7}" presName="textNode" presStyleLbl="node1" presStyleIdx="2" presStyleCnt="5">
        <dgm:presLayoutVars>
          <dgm:bulletEnabled val="1"/>
        </dgm:presLayoutVars>
      </dgm:prSet>
      <dgm:spPr/>
    </dgm:pt>
    <dgm:pt modelId="{57C7B335-E4F2-472F-8D83-4D72B2CB16D4}" type="pres">
      <dgm:prSet presAssocID="{21395F8F-CD9F-43DB-945C-AB06A24C59AD}" presName="sibTrans" presStyleCnt="0"/>
      <dgm:spPr/>
    </dgm:pt>
    <dgm:pt modelId="{92DB694C-68A1-4575-ACC7-AD94EE45AA8D}" type="pres">
      <dgm:prSet presAssocID="{28F6E592-8B73-4B31-9227-04E15A011913}" presName="textNode" presStyleLbl="node1" presStyleIdx="3" presStyleCnt="5">
        <dgm:presLayoutVars>
          <dgm:bulletEnabled val="1"/>
        </dgm:presLayoutVars>
      </dgm:prSet>
      <dgm:spPr/>
    </dgm:pt>
    <dgm:pt modelId="{C7F79902-E0EE-4DE0-8B13-CD295E740863}" type="pres">
      <dgm:prSet presAssocID="{38E8F975-8692-4AE5-BA59-F34BAE4A3336}" presName="sibTrans" presStyleCnt="0"/>
      <dgm:spPr/>
    </dgm:pt>
    <dgm:pt modelId="{454575D0-42F1-4C87-B3C6-FAB5E3C415FB}" type="pres">
      <dgm:prSet presAssocID="{C5041A27-B26C-4415-8741-EC1979F149FC}" presName="textNode" presStyleLbl="node1" presStyleIdx="4" presStyleCnt="5">
        <dgm:presLayoutVars>
          <dgm:bulletEnabled val="1"/>
        </dgm:presLayoutVars>
      </dgm:prSet>
      <dgm:spPr/>
    </dgm:pt>
  </dgm:ptLst>
  <dgm:cxnLst>
    <dgm:cxn modelId="{3F39E20A-3099-4C99-B4B2-EABF9F072A3F}" type="presOf" srcId="{BC01A0A0-4CE6-48AF-820F-CECE9D07BEE7}" destId="{B7B1D645-02CF-4B0F-B2AF-F28F3111DE11}" srcOrd="0" destOrd="0" presId="urn:microsoft.com/office/officeart/2005/8/layout/hProcess9"/>
    <dgm:cxn modelId="{DE7A5C0F-C96B-49D2-943B-A5FA2B0D08AE}" type="presOf" srcId="{3017AD44-37CE-49F5-90F4-6AF38B45554B}" destId="{D3BF293B-0ADC-46D6-9290-F28B84EE2878}" srcOrd="0" destOrd="0" presId="urn:microsoft.com/office/officeart/2005/8/layout/hProcess9"/>
    <dgm:cxn modelId="{75221221-06D4-40DC-867D-8CFC165EAEDE}" srcId="{E02F450B-E666-4DD1-A046-5E7604D0B5CC}" destId="{3017AD44-37CE-49F5-90F4-6AF38B45554B}" srcOrd="0" destOrd="0" parTransId="{5EBA6250-345A-4B80-8C6D-4296A765C6AD}" sibTransId="{738BDDD9-145F-437F-833F-49CC274DD523}"/>
    <dgm:cxn modelId="{EA61322B-E41C-467B-957A-5E0932A435E6}" srcId="{E02F450B-E666-4DD1-A046-5E7604D0B5CC}" destId="{B403D512-275D-4EAA-AF4E-D269EA123BD7}" srcOrd="2" destOrd="0" parTransId="{2ED031E9-BB06-471E-99F8-14765A0AC438}" sibTransId="{21395F8F-CD9F-43DB-945C-AB06A24C59AD}"/>
    <dgm:cxn modelId="{06096E68-5F79-41B3-B038-CB806952FD65}" type="presOf" srcId="{C5041A27-B26C-4415-8741-EC1979F149FC}" destId="{454575D0-42F1-4C87-B3C6-FAB5E3C415FB}" srcOrd="0" destOrd="0" presId="urn:microsoft.com/office/officeart/2005/8/layout/hProcess9"/>
    <dgm:cxn modelId="{54CDB96C-639D-4CA3-A3DF-CD2CE478D63D}" srcId="{E02F450B-E666-4DD1-A046-5E7604D0B5CC}" destId="{C5041A27-B26C-4415-8741-EC1979F149FC}" srcOrd="4" destOrd="0" parTransId="{B40C803E-87D5-4504-9025-8D0AC4CF9F2A}" sibTransId="{A5CC6E8F-0131-4F58-864A-99ACFE56A88D}"/>
    <dgm:cxn modelId="{EE8B0F9F-ABBA-472C-834C-FC5989C9D4CB}" type="presOf" srcId="{28F6E592-8B73-4B31-9227-04E15A011913}" destId="{92DB694C-68A1-4575-ACC7-AD94EE45AA8D}" srcOrd="0" destOrd="0" presId="urn:microsoft.com/office/officeart/2005/8/layout/hProcess9"/>
    <dgm:cxn modelId="{4201D9D5-6C11-4DEC-9212-B3E04C0686CA}" type="presOf" srcId="{B403D512-275D-4EAA-AF4E-D269EA123BD7}" destId="{40F5C359-8681-4690-B826-5B83D501BB9B}" srcOrd="0" destOrd="0" presId="urn:microsoft.com/office/officeart/2005/8/layout/hProcess9"/>
    <dgm:cxn modelId="{1BD5F1D7-8647-4392-BA3F-257C8357D4BE}" srcId="{E02F450B-E666-4DD1-A046-5E7604D0B5CC}" destId="{BC01A0A0-4CE6-48AF-820F-CECE9D07BEE7}" srcOrd="1" destOrd="0" parTransId="{BEC750D4-3E3B-4780-8E9C-2E12F4F4DA0E}" sibTransId="{26DB7B01-D5D9-4615-9AEB-881DF863CE30}"/>
    <dgm:cxn modelId="{CE1632DA-4346-434E-9CDD-FA58EF146264}" type="presOf" srcId="{E02F450B-E666-4DD1-A046-5E7604D0B5CC}" destId="{2C95868B-727A-4E8D-8244-E1417EAC091E}" srcOrd="0" destOrd="0" presId="urn:microsoft.com/office/officeart/2005/8/layout/hProcess9"/>
    <dgm:cxn modelId="{BB30E3E1-E5EA-4F8B-86B7-0981B11C1347}" srcId="{E02F450B-E666-4DD1-A046-5E7604D0B5CC}" destId="{28F6E592-8B73-4B31-9227-04E15A011913}" srcOrd="3" destOrd="0" parTransId="{8D20634E-75E3-4CF7-8626-693692B98D44}" sibTransId="{38E8F975-8692-4AE5-BA59-F34BAE4A3336}"/>
    <dgm:cxn modelId="{C0E930E8-DC3F-4D9C-A7AE-501407282814}" type="presParOf" srcId="{2C95868B-727A-4E8D-8244-E1417EAC091E}" destId="{D0BDA929-528F-4BD7-97EB-39D9B73FA450}" srcOrd="0" destOrd="0" presId="urn:microsoft.com/office/officeart/2005/8/layout/hProcess9"/>
    <dgm:cxn modelId="{FBAC1904-DAC3-408B-A45C-47F073C1C12C}" type="presParOf" srcId="{2C95868B-727A-4E8D-8244-E1417EAC091E}" destId="{E8A15A3A-A9EE-44B5-B561-2941C3FD41B4}" srcOrd="1" destOrd="0" presId="urn:microsoft.com/office/officeart/2005/8/layout/hProcess9"/>
    <dgm:cxn modelId="{7518298F-091C-4BF3-B5B6-CA331E375653}" type="presParOf" srcId="{E8A15A3A-A9EE-44B5-B561-2941C3FD41B4}" destId="{D3BF293B-0ADC-46D6-9290-F28B84EE2878}" srcOrd="0" destOrd="0" presId="urn:microsoft.com/office/officeart/2005/8/layout/hProcess9"/>
    <dgm:cxn modelId="{B1DF0974-D37A-48E6-81B4-9E8D8F6EDA51}" type="presParOf" srcId="{E8A15A3A-A9EE-44B5-B561-2941C3FD41B4}" destId="{4F3661A6-6C9E-41E1-A752-29FE4673A468}" srcOrd="1" destOrd="0" presId="urn:microsoft.com/office/officeart/2005/8/layout/hProcess9"/>
    <dgm:cxn modelId="{1072D006-D19C-42FE-B012-8520CDCB527E}" type="presParOf" srcId="{E8A15A3A-A9EE-44B5-B561-2941C3FD41B4}" destId="{B7B1D645-02CF-4B0F-B2AF-F28F3111DE11}" srcOrd="2" destOrd="0" presId="urn:microsoft.com/office/officeart/2005/8/layout/hProcess9"/>
    <dgm:cxn modelId="{94FD9B59-303E-4040-815D-A43CD721DBA7}" type="presParOf" srcId="{E8A15A3A-A9EE-44B5-B561-2941C3FD41B4}" destId="{0BA74451-1D8C-4DB8-9C09-98AB3681D61D}" srcOrd="3" destOrd="0" presId="urn:microsoft.com/office/officeart/2005/8/layout/hProcess9"/>
    <dgm:cxn modelId="{AC6ED7E9-DD73-4698-8E47-26BB6B3D16C9}" type="presParOf" srcId="{E8A15A3A-A9EE-44B5-B561-2941C3FD41B4}" destId="{40F5C359-8681-4690-B826-5B83D501BB9B}" srcOrd="4" destOrd="0" presId="urn:microsoft.com/office/officeart/2005/8/layout/hProcess9"/>
    <dgm:cxn modelId="{E1BE3B49-1816-48C3-BF5F-A5F1AB88B141}" type="presParOf" srcId="{E8A15A3A-A9EE-44B5-B561-2941C3FD41B4}" destId="{57C7B335-E4F2-472F-8D83-4D72B2CB16D4}" srcOrd="5" destOrd="0" presId="urn:microsoft.com/office/officeart/2005/8/layout/hProcess9"/>
    <dgm:cxn modelId="{11F8CF61-CA7D-4663-BC37-F7AC61A7C9E8}" type="presParOf" srcId="{E8A15A3A-A9EE-44B5-B561-2941C3FD41B4}" destId="{92DB694C-68A1-4575-ACC7-AD94EE45AA8D}" srcOrd="6" destOrd="0" presId="urn:microsoft.com/office/officeart/2005/8/layout/hProcess9"/>
    <dgm:cxn modelId="{57BC7064-D322-46BE-8D01-BE7E2403A8CE}" type="presParOf" srcId="{E8A15A3A-A9EE-44B5-B561-2941C3FD41B4}" destId="{C7F79902-E0EE-4DE0-8B13-CD295E740863}" srcOrd="7" destOrd="0" presId="urn:microsoft.com/office/officeart/2005/8/layout/hProcess9"/>
    <dgm:cxn modelId="{F3AE6146-D000-4A24-BAE9-03DCA44D5B22}" type="presParOf" srcId="{E8A15A3A-A9EE-44B5-B561-2941C3FD41B4}" destId="{454575D0-42F1-4C87-B3C6-FAB5E3C415FB}"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39E8E-247B-4AC0-BCCB-D30C518DD74E}">
      <dsp:nvSpPr>
        <dsp:cNvPr id="0" name=""/>
        <dsp:cNvSpPr/>
      </dsp:nvSpPr>
      <dsp:spPr>
        <a:xfrm>
          <a:off x="157" y="432871"/>
          <a:ext cx="2562524" cy="1765579"/>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037F9-C200-4DE2-96EC-4FDE83D85DEA}">
      <dsp:nvSpPr>
        <dsp:cNvPr id="0" name=""/>
        <dsp:cNvSpPr/>
      </dsp:nvSpPr>
      <dsp:spPr>
        <a:xfrm>
          <a:off x="5384"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Sergio Gaytán</a:t>
          </a:r>
          <a:endParaRPr lang="en-US" sz="2800" kern="1200" dirty="0"/>
        </a:p>
      </dsp:txBody>
      <dsp:txXfrm>
        <a:off x="5384" y="2224334"/>
        <a:ext cx="2562524" cy="950696"/>
      </dsp:txXfrm>
    </dsp:sp>
    <dsp:sp modelId="{CF90FB72-D10E-4905-8091-4517E1CE2E41}">
      <dsp:nvSpPr>
        <dsp:cNvPr id="0" name=""/>
        <dsp:cNvSpPr/>
      </dsp:nvSpPr>
      <dsp:spPr>
        <a:xfrm>
          <a:off x="2824269" y="458755"/>
          <a:ext cx="2562524" cy="1765579"/>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EEA5FD-223F-4A18-85A2-DB8DC9B5F40A}">
      <dsp:nvSpPr>
        <dsp:cNvPr id="0" name=""/>
        <dsp:cNvSpPr/>
      </dsp:nvSpPr>
      <dsp:spPr>
        <a:xfrm>
          <a:off x="2824269"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Jorge Ponce</a:t>
          </a:r>
          <a:endParaRPr lang="en-US" sz="2800" kern="1200" dirty="0"/>
        </a:p>
      </dsp:txBody>
      <dsp:txXfrm>
        <a:off x="2824269" y="2224334"/>
        <a:ext cx="2562524" cy="950696"/>
      </dsp:txXfrm>
    </dsp:sp>
    <dsp:sp modelId="{0B19B1B3-906E-4E7D-A4F8-D95DC059DAC4}">
      <dsp:nvSpPr>
        <dsp:cNvPr id="0" name=""/>
        <dsp:cNvSpPr/>
      </dsp:nvSpPr>
      <dsp:spPr>
        <a:xfrm>
          <a:off x="5643155" y="458755"/>
          <a:ext cx="2562524" cy="1765579"/>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7CC53-5D99-4A7A-A007-89FD40DFF318}">
      <dsp:nvSpPr>
        <dsp:cNvPr id="0" name=""/>
        <dsp:cNvSpPr/>
      </dsp:nvSpPr>
      <dsp:spPr>
        <a:xfrm>
          <a:off x="5643155"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Raciel </a:t>
          </a:r>
          <a:r>
            <a:rPr lang="es-MX" sz="2800" kern="1200" dirty="0" err="1"/>
            <a:t>Tavitas</a:t>
          </a:r>
          <a:endParaRPr lang="en-US" sz="2800" kern="1200" dirty="0"/>
        </a:p>
      </dsp:txBody>
      <dsp:txXfrm>
        <a:off x="5643155" y="2224334"/>
        <a:ext cx="2562524" cy="950696"/>
      </dsp:txXfrm>
    </dsp:sp>
    <dsp:sp modelId="{43F80E16-801F-40CF-B27C-92E3BF8D5EB9}">
      <dsp:nvSpPr>
        <dsp:cNvPr id="0" name=""/>
        <dsp:cNvSpPr/>
      </dsp:nvSpPr>
      <dsp:spPr>
        <a:xfrm>
          <a:off x="8462040" y="458755"/>
          <a:ext cx="2562524" cy="1765579"/>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A49EF3-723A-47D4-95F9-F911B78FF9D2}">
      <dsp:nvSpPr>
        <dsp:cNvPr id="0" name=""/>
        <dsp:cNvSpPr/>
      </dsp:nvSpPr>
      <dsp:spPr>
        <a:xfrm>
          <a:off x="8462040"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Ricardo Barba</a:t>
          </a:r>
          <a:endParaRPr lang="en-US" sz="2800" kern="1200" dirty="0"/>
        </a:p>
      </dsp:txBody>
      <dsp:txXfrm>
        <a:off x="8462040" y="2224334"/>
        <a:ext cx="2562524" cy="950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51BD7-C27D-4A26-B3C1-4EF6F9D71960}">
      <dsp:nvSpPr>
        <dsp:cNvPr id="0" name=""/>
        <dsp:cNvSpPr/>
      </dsp:nvSpPr>
      <dsp:spPr>
        <a:xfrm>
          <a:off x="2315" y="0"/>
          <a:ext cx="3603045" cy="363378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MX" sz="1800" kern="1200" dirty="0" err="1"/>
            <a:t>Extract</a:t>
          </a:r>
          <a:endParaRPr lang="es-MX" sz="1800" kern="1200" dirty="0"/>
        </a:p>
        <a:p>
          <a:pPr marL="0" lvl="0" indent="0" algn="ctr" defTabSz="800100">
            <a:lnSpc>
              <a:spcPct val="90000"/>
            </a:lnSpc>
            <a:spcBef>
              <a:spcPct val="0"/>
            </a:spcBef>
            <a:spcAft>
              <a:spcPct val="35000"/>
            </a:spcAft>
            <a:buNone/>
          </a:pPr>
          <a:r>
            <a:rPr lang="en-US" sz="1800" kern="1200" dirty="0"/>
            <a:t>- Identify data sources</a:t>
          </a:r>
        </a:p>
        <a:p>
          <a:pPr marL="0" lvl="0" indent="0" algn="ctr" defTabSz="800100">
            <a:lnSpc>
              <a:spcPct val="90000"/>
            </a:lnSpc>
            <a:spcBef>
              <a:spcPct val="0"/>
            </a:spcBef>
            <a:spcAft>
              <a:spcPct val="35000"/>
            </a:spcAft>
            <a:buNone/>
          </a:pPr>
          <a:r>
            <a:rPr lang="en-US" sz="1800" kern="1200" dirty="0"/>
            <a:t>-Verify accuracy</a:t>
          </a:r>
        </a:p>
      </dsp:txBody>
      <dsp:txXfrm>
        <a:off x="2315" y="1453514"/>
        <a:ext cx="3603045" cy="1453514"/>
      </dsp:txXfrm>
    </dsp:sp>
    <dsp:sp modelId="{2040061D-87BE-4A21-8A5B-B3CC692C8E7D}">
      <dsp:nvSpPr>
        <dsp:cNvPr id="0" name=""/>
        <dsp:cNvSpPr/>
      </dsp:nvSpPr>
      <dsp:spPr>
        <a:xfrm>
          <a:off x="1198812" y="218027"/>
          <a:ext cx="1210051" cy="121005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C0A736-F465-43F1-88F8-C2A3E7DDB414}">
      <dsp:nvSpPr>
        <dsp:cNvPr id="0" name=""/>
        <dsp:cNvSpPr/>
      </dsp:nvSpPr>
      <dsp:spPr>
        <a:xfrm>
          <a:off x="3713452" y="0"/>
          <a:ext cx="3603045" cy="363378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Data </a:t>
          </a:r>
          <a:r>
            <a:rPr lang="es-MX" sz="1400" kern="1200" dirty="0" err="1"/>
            <a:t>exploration</a:t>
          </a:r>
          <a:r>
            <a:rPr lang="es-MX" sz="1400" kern="1200" dirty="0"/>
            <a:t> and </a:t>
          </a:r>
          <a:r>
            <a:rPr lang="es-MX" sz="1400" kern="1200" dirty="0" err="1"/>
            <a:t>transformation</a:t>
          </a:r>
          <a:endParaRPr lang="es-MX" sz="1400" kern="1200" dirty="0"/>
        </a:p>
        <a:p>
          <a:pPr marL="0" lvl="0" indent="0" algn="ctr" defTabSz="622300">
            <a:lnSpc>
              <a:spcPct val="90000"/>
            </a:lnSpc>
            <a:spcBef>
              <a:spcPct val="0"/>
            </a:spcBef>
            <a:spcAft>
              <a:spcPct val="35000"/>
            </a:spcAft>
            <a:buNone/>
          </a:pPr>
          <a:r>
            <a:rPr lang="es-MX" sz="1400" kern="1200" dirty="0"/>
            <a:t>- </a:t>
          </a:r>
          <a:r>
            <a:rPr lang="es-MX" sz="1400" kern="1200" dirty="0" err="1"/>
            <a:t>Clean</a:t>
          </a:r>
          <a:r>
            <a:rPr lang="es-MX" sz="1400" kern="1200" dirty="0"/>
            <a:t> data</a:t>
          </a:r>
        </a:p>
        <a:p>
          <a:pPr marL="0" lvl="0" indent="0" algn="ctr" defTabSz="622300">
            <a:lnSpc>
              <a:spcPct val="90000"/>
            </a:lnSpc>
            <a:spcBef>
              <a:spcPct val="0"/>
            </a:spcBef>
            <a:spcAft>
              <a:spcPct val="35000"/>
            </a:spcAft>
            <a:buNone/>
          </a:pPr>
          <a:r>
            <a:rPr lang="es-MX" sz="1400" kern="1200" dirty="0"/>
            <a:t>- </a:t>
          </a:r>
          <a:r>
            <a:rPr lang="es-MX" sz="1400" kern="1200" dirty="0" err="1"/>
            <a:t>Perform</a:t>
          </a:r>
          <a:r>
            <a:rPr lang="es-MX" sz="1400" kern="1200" dirty="0"/>
            <a:t> </a:t>
          </a:r>
          <a:r>
            <a:rPr lang="es-MX" sz="1400" kern="1200" dirty="0" err="1"/>
            <a:t>preliminary</a:t>
          </a:r>
          <a:r>
            <a:rPr lang="es-MX" sz="1400" kern="1200" dirty="0"/>
            <a:t> </a:t>
          </a:r>
          <a:r>
            <a:rPr lang="es-MX" sz="1400" kern="1200" dirty="0" err="1"/>
            <a:t>analysis</a:t>
          </a:r>
          <a:endParaRPr lang="es-MX" sz="1400" kern="1200" dirty="0"/>
        </a:p>
        <a:p>
          <a:pPr marL="0" lvl="0" indent="0" algn="ctr" defTabSz="622300">
            <a:lnSpc>
              <a:spcPct val="90000"/>
            </a:lnSpc>
            <a:spcBef>
              <a:spcPct val="0"/>
            </a:spcBef>
            <a:spcAft>
              <a:spcPct val="35000"/>
            </a:spcAft>
            <a:buNone/>
          </a:pPr>
          <a:r>
            <a:rPr lang="es-MX" sz="1400" kern="1200" dirty="0"/>
            <a:t>- </a:t>
          </a:r>
          <a:r>
            <a:rPr lang="es-MX" sz="1400" kern="1200" dirty="0" err="1"/>
            <a:t>Calculate</a:t>
          </a:r>
          <a:r>
            <a:rPr lang="es-MX" sz="1400" kern="1200" dirty="0"/>
            <a:t> </a:t>
          </a:r>
          <a:r>
            <a:rPr lang="es-MX" sz="1400" kern="1200" dirty="0" err="1"/>
            <a:t>relevant</a:t>
          </a:r>
          <a:r>
            <a:rPr lang="es-MX" sz="1400" kern="1200" dirty="0"/>
            <a:t> data</a:t>
          </a:r>
        </a:p>
        <a:p>
          <a:pPr marL="0" lvl="0" indent="0" algn="ctr" defTabSz="622300">
            <a:lnSpc>
              <a:spcPct val="90000"/>
            </a:lnSpc>
            <a:spcBef>
              <a:spcPct val="0"/>
            </a:spcBef>
            <a:spcAft>
              <a:spcPct val="35000"/>
            </a:spcAft>
            <a:buNone/>
          </a:pPr>
          <a:r>
            <a:rPr lang="es-MX" sz="1400" kern="1200" dirty="0"/>
            <a:t>- </a:t>
          </a:r>
          <a:r>
            <a:rPr lang="es-MX" sz="1400" kern="1200" dirty="0" err="1"/>
            <a:t>Create</a:t>
          </a:r>
          <a:r>
            <a:rPr lang="es-MX" sz="1400" kern="1200" dirty="0"/>
            <a:t> data </a:t>
          </a:r>
          <a:r>
            <a:rPr lang="es-MX" sz="1400" kern="1200" dirty="0" err="1"/>
            <a:t>frames</a:t>
          </a:r>
          <a:endParaRPr lang="es-MX" sz="1400" kern="1200" dirty="0"/>
        </a:p>
        <a:p>
          <a:pPr marL="0" lvl="0" indent="0" algn="ctr" defTabSz="622300">
            <a:lnSpc>
              <a:spcPct val="90000"/>
            </a:lnSpc>
            <a:spcBef>
              <a:spcPct val="0"/>
            </a:spcBef>
            <a:spcAft>
              <a:spcPct val="35000"/>
            </a:spcAft>
            <a:buNone/>
          </a:pPr>
          <a:endParaRPr lang="en-US" sz="1200" kern="1200" dirty="0"/>
        </a:p>
      </dsp:txBody>
      <dsp:txXfrm>
        <a:off x="3713452" y="1453514"/>
        <a:ext cx="3603045" cy="1453514"/>
      </dsp:txXfrm>
    </dsp:sp>
    <dsp:sp modelId="{66C5D833-59E1-43E9-84B8-323632E89F15}">
      <dsp:nvSpPr>
        <dsp:cNvPr id="0" name=""/>
        <dsp:cNvSpPr/>
      </dsp:nvSpPr>
      <dsp:spPr>
        <a:xfrm>
          <a:off x="4909949" y="218027"/>
          <a:ext cx="1210051" cy="121005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912FF9-3348-4694-AC53-DA30594E645E}">
      <dsp:nvSpPr>
        <dsp:cNvPr id="0" name=""/>
        <dsp:cNvSpPr/>
      </dsp:nvSpPr>
      <dsp:spPr>
        <a:xfrm>
          <a:off x="7424588" y="0"/>
          <a:ext cx="3603045" cy="363378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MX" sz="1700" kern="1200" dirty="0"/>
            <a:t>Load</a:t>
          </a:r>
        </a:p>
        <a:p>
          <a:pPr marL="0" lvl="0" indent="0" algn="ctr" defTabSz="755650">
            <a:lnSpc>
              <a:spcPct val="90000"/>
            </a:lnSpc>
            <a:spcBef>
              <a:spcPct val="0"/>
            </a:spcBef>
            <a:spcAft>
              <a:spcPct val="35000"/>
            </a:spcAft>
            <a:buNone/>
          </a:pPr>
          <a:r>
            <a:rPr lang="es-MX" sz="1700" kern="1200" dirty="0"/>
            <a:t>- Load data </a:t>
          </a:r>
          <a:r>
            <a:rPr lang="es-MX" sz="1700" kern="1200" dirty="0" err="1"/>
            <a:t>to</a:t>
          </a:r>
          <a:r>
            <a:rPr lang="es-MX" sz="1700" kern="1200" dirty="0"/>
            <a:t> </a:t>
          </a:r>
          <a:r>
            <a:rPr lang="es-MX" sz="1700" kern="1200" dirty="0" err="1"/>
            <a:t>Postgress</a:t>
          </a:r>
          <a:endParaRPr lang="es-MX" sz="1700" kern="1200" dirty="0"/>
        </a:p>
        <a:p>
          <a:pPr marL="0" lvl="0" indent="0" algn="ctr" defTabSz="755650">
            <a:lnSpc>
              <a:spcPct val="90000"/>
            </a:lnSpc>
            <a:spcBef>
              <a:spcPct val="0"/>
            </a:spcBef>
            <a:spcAft>
              <a:spcPct val="35000"/>
            </a:spcAft>
            <a:buNone/>
          </a:pPr>
          <a:r>
            <a:rPr lang="es-MX" sz="1700" kern="1200" dirty="0"/>
            <a:t>- </a:t>
          </a:r>
          <a:r>
            <a:rPr lang="es-MX" sz="1700" kern="1200" dirty="0" err="1"/>
            <a:t>Integrate</a:t>
          </a:r>
          <a:r>
            <a:rPr lang="es-MX" sz="1700" kern="1200" dirty="0"/>
            <a:t> data </a:t>
          </a:r>
          <a:r>
            <a:rPr lang="es-MX" sz="1700" kern="1200" dirty="0" err="1"/>
            <a:t>for</a:t>
          </a:r>
          <a:r>
            <a:rPr lang="es-MX" sz="1700" kern="1200" dirty="0"/>
            <a:t> </a:t>
          </a:r>
          <a:r>
            <a:rPr lang="es-MX" sz="1700" kern="1200" dirty="0" err="1"/>
            <a:t>processing</a:t>
          </a:r>
          <a:endParaRPr lang="es-MX" sz="1700" kern="1200" dirty="0"/>
        </a:p>
        <a:p>
          <a:pPr marL="0" lvl="0" indent="0" algn="ctr" defTabSz="755650">
            <a:lnSpc>
              <a:spcPct val="90000"/>
            </a:lnSpc>
            <a:spcBef>
              <a:spcPct val="0"/>
            </a:spcBef>
            <a:spcAft>
              <a:spcPct val="35000"/>
            </a:spcAft>
            <a:buNone/>
          </a:pPr>
          <a:endParaRPr lang="en-US" sz="1700" kern="1200" dirty="0"/>
        </a:p>
      </dsp:txBody>
      <dsp:txXfrm>
        <a:off x="7424588" y="1453514"/>
        <a:ext cx="3603045" cy="1453514"/>
      </dsp:txXfrm>
    </dsp:sp>
    <dsp:sp modelId="{98322889-46C5-4E0C-9B54-6440E55AB380}">
      <dsp:nvSpPr>
        <dsp:cNvPr id="0" name=""/>
        <dsp:cNvSpPr/>
      </dsp:nvSpPr>
      <dsp:spPr>
        <a:xfrm>
          <a:off x="8621086" y="218027"/>
          <a:ext cx="1210051" cy="121005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39613F-796E-4A5C-95E6-AD862B41D3A1}">
      <dsp:nvSpPr>
        <dsp:cNvPr id="0" name=""/>
        <dsp:cNvSpPr/>
      </dsp:nvSpPr>
      <dsp:spPr>
        <a:xfrm>
          <a:off x="441197" y="2907029"/>
          <a:ext cx="10147554" cy="545068"/>
        </a:xfrm>
        <a:prstGeom prst="leftRightArrow">
          <a:avLst/>
        </a:prstGeom>
        <a:solidFill>
          <a:schemeClr val="accent1">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DA929-528F-4BD7-97EB-39D9B73FA450}">
      <dsp:nvSpPr>
        <dsp:cNvPr id="0" name=""/>
        <dsp:cNvSpPr/>
      </dsp:nvSpPr>
      <dsp:spPr>
        <a:xfrm>
          <a:off x="827246" y="0"/>
          <a:ext cx="9375457" cy="36337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F293B-0ADC-46D6-9290-F28B84EE2878}">
      <dsp:nvSpPr>
        <dsp:cNvPr id="0" name=""/>
        <dsp:cNvSpPr/>
      </dsp:nvSpPr>
      <dsp:spPr>
        <a:xfrm>
          <a:off x="6398"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CSV</a:t>
          </a:r>
          <a:endParaRPr lang="en-US" sz="3100" kern="1200" dirty="0"/>
        </a:p>
      </dsp:txBody>
      <dsp:txXfrm>
        <a:off x="77353" y="1161091"/>
        <a:ext cx="1899302" cy="1311604"/>
      </dsp:txXfrm>
    </dsp:sp>
    <dsp:sp modelId="{B7B1D645-02CF-4B0F-B2AF-F28F3111DE11}">
      <dsp:nvSpPr>
        <dsp:cNvPr id="0" name=""/>
        <dsp:cNvSpPr/>
      </dsp:nvSpPr>
      <dsp:spPr>
        <a:xfrm>
          <a:off x="2250383"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AWS/S3</a:t>
          </a:r>
          <a:endParaRPr lang="en-US" sz="3100" kern="1200" dirty="0"/>
        </a:p>
      </dsp:txBody>
      <dsp:txXfrm>
        <a:off x="2321338" y="1161091"/>
        <a:ext cx="1899302" cy="1311604"/>
      </dsp:txXfrm>
    </dsp:sp>
    <dsp:sp modelId="{40F5C359-8681-4690-B826-5B83D501BB9B}">
      <dsp:nvSpPr>
        <dsp:cNvPr id="0" name=""/>
        <dsp:cNvSpPr/>
      </dsp:nvSpPr>
      <dsp:spPr>
        <a:xfrm>
          <a:off x="4494368"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Google </a:t>
          </a:r>
          <a:r>
            <a:rPr lang="es-MX" sz="3100" kern="1200" dirty="0" err="1"/>
            <a:t>Colab</a:t>
          </a:r>
          <a:endParaRPr lang="en-US" sz="3100" kern="1200" dirty="0"/>
        </a:p>
      </dsp:txBody>
      <dsp:txXfrm>
        <a:off x="4565323" y="1161091"/>
        <a:ext cx="1899302" cy="1311604"/>
      </dsp:txXfrm>
    </dsp:sp>
    <dsp:sp modelId="{92DB694C-68A1-4575-ACC7-AD94EE45AA8D}">
      <dsp:nvSpPr>
        <dsp:cNvPr id="0" name=""/>
        <dsp:cNvSpPr/>
      </dsp:nvSpPr>
      <dsp:spPr>
        <a:xfrm>
          <a:off x="6738353"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PG </a:t>
          </a:r>
          <a:r>
            <a:rPr lang="es-MX" sz="3100" kern="1200" dirty="0" err="1"/>
            <a:t>Admin</a:t>
          </a:r>
          <a:r>
            <a:rPr lang="es-MX" sz="3100" kern="1200" dirty="0"/>
            <a:t> SQL</a:t>
          </a:r>
          <a:endParaRPr lang="en-US" sz="3100" kern="1200" dirty="0"/>
        </a:p>
      </dsp:txBody>
      <dsp:txXfrm>
        <a:off x="6809308" y="1161091"/>
        <a:ext cx="1899302" cy="1311604"/>
      </dsp:txXfrm>
    </dsp:sp>
    <dsp:sp modelId="{454575D0-42F1-4C87-B3C6-FAB5E3C415FB}">
      <dsp:nvSpPr>
        <dsp:cNvPr id="0" name=""/>
        <dsp:cNvSpPr/>
      </dsp:nvSpPr>
      <dsp:spPr>
        <a:xfrm>
          <a:off x="8982338"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AWS/RDS</a:t>
          </a:r>
          <a:endParaRPr lang="en-US" sz="3100" kern="1200" dirty="0"/>
        </a:p>
      </dsp:txBody>
      <dsp:txXfrm>
        <a:off x="9053293" y="1161091"/>
        <a:ext cx="1899302" cy="131160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3/5/2022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3/5/2022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3/5/2022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3/5/2022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3/5/2022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Formula 1 history through data</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February 2022</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EA50B8-D7E2-48CA-A50E-B0ADDD26C15F}"/>
              </a:ext>
            </a:extLst>
          </p:cNvPr>
          <p:cNvSpPr>
            <a:spLocks noGrp="1"/>
          </p:cNvSpPr>
          <p:nvPr>
            <p:ph type="title"/>
          </p:nvPr>
        </p:nvSpPr>
        <p:spPr>
          <a:xfrm>
            <a:off x="609906" y="702155"/>
            <a:ext cx="3568661" cy="1269713"/>
          </a:xfrm>
        </p:spPr>
        <p:txBody>
          <a:bodyPr>
            <a:normAutofit/>
          </a:bodyPr>
          <a:lstStyle/>
          <a:p>
            <a:r>
              <a:rPr lang="en-US" dirty="0"/>
              <a:t>Database Source</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422BF21-38BA-4E21-A80B-BBFF15BBCB15}"/>
              </a:ext>
            </a:extLst>
          </p:cNvPr>
          <p:cNvSpPr>
            <a:spLocks noGrp="1"/>
          </p:cNvSpPr>
          <p:nvPr>
            <p:ph idx="1"/>
          </p:nvPr>
        </p:nvSpPr>
        <p:spPr>
          <a:xfrm>
            <a:off x="609906" y="2340864"/>
            <a:ext cx="3568661" cy="3634486"/>
          </a:xfrm>
        </p:spPr>
        <p:txBody>
          <a:bodyPr>
            <a:normAutofit/>
          </a:bodyPr>
          <a:lstStyle/>
          <a:p>
            <a:pPr marL="0" marR="0">
              <a:spcBef>
                <a:spcPts val="0"/>
              </a:spcBef>
              <a:spcAft>
                <a:spcPts val="1200"/>
              </a:spcAft>
            </a:pPr>
            <a:r>
              <a:rPr lang="en-US">
                <a:effectLst/>
                <a:latin typeface="Segoe UI" panose="020B0502040204020203" pitchFamily="34" charset="0"/>
                <a:ea typeface="Times New Roman" panose="02020603050405020304" pitchFamily="18" charset="0"/>
                <a:cs typeface="Times New Roman" panose="02020603050405020304" pitchFamily="18" charset="0"/>
              </a:rPr>
              <a:t>A research was made for information that can be usable for these purposes, the characteristics of the data that could be used for the purposes of our project are the following:</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a:effectLst/>
                <a:latin typeface="Segoe UI" panose="020B0502040204020203" pitchFamily="34" charset="0"/>
                <a:ea typeface="Times New Roman" panose="02020603050405020304" pitchFamily="18" charset="0"/>
                <a:cs typeface="Times New Roman" panose="02020603050405020304" pitchFamily="18" charset="0"/>
              </a:rPr>
              <a:t>Should be accurate.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300"/>
              </a:spcBef>
              <a:spcAft>
                <a:spcPts val="800"/>
              </a:spcAft>
              <a:buSzPts val="1000"/>
              <a:buFont typeface="Symbol" panose="05050102010706020507" pitchFamily="18" charset="2"/>
              <a:buChar char=""/>
              <a:tabLst>
                <a:tab pos="457200" algn="l"/>
              </a:tabLst>
            </a:pPr>
            <a:r>
              <a:rPr lang="en-US">
                <a:effectLst/>
                <a:latin typeface="Segoe UI" panose="020B0502040204020203" pitchFamily="34" charset="0"/>
                <a:ea typeface="Times New Roman" panose="02020603050405020304" pitchFamily="18" charset="0"/>
                <a:cs typeface="Times New Roman" panose="02020603050405020304" pitchFamily="18" charset="0"/>
              </a:rPr>
              <a:t>Should be verifiable.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300"/>
              </a:spcBef>
              <a:spcAft>
                <a:spcPts val="800"/>
              </a:spcAft>
              <a:buSzPts val="1000"/>
              <a:buFont typeface="Symbol" panose="05050102010706020507" pitchFamily="18" charset="2"/>
              <a:buChar char=""/>
              <a:tabLst>
                <a:tab pos="457200" algn="l"/>
              </a:tabLst>
            </a:pPr>
            <a:r>
              <a:rPr lang="en-US">
                <a:effectLst/>
                <a:latin typeface="Segoe UI" panose="020B0502040204020203" pitchFamily="34" charset="0"/>
                <a:ea typeface="Times New Roman" panose="02020603050405020304" pitchFamily="18" charset="0"/>
                <a:cs typeface="Times New Roman" panose="02020603050405020304" pitchFamily="18" charset="0"/>
              </a:rPr>
              <a:t>Should be diverse enough to perform our analysis.</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E57811C-1377-46ED-A996-31AEDC3D8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726613"/>
            <a:ext cx="6735272" cy="5224279"/>
          </a:xfrm>
          <a:prstGeom prst="rect">
            <a:avLst/>
          </a:prstGeom>
          <a:noFill/>
        </p:spPr>
      </p:pic>
    </p:spTree>
    <p:extLst>
      <p:ext uri="{BB962C8B-B14F-4D97-AF65-F5344CB8AC3E}">
        <p14:creationId xmlns:p14="http://schemas.microsoft.com/office/powerpoint/2010/main" val="323380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ADBA7-D963-48D9-933E-DFE776FAE46D}"/>
              </a:ext>
            </a:extLst>
          </p:cNvPr>
          <p:cNvSpPr>
            <a:spLocks noGrp="1"/>
          </p:cNvSpPr>
          <p:nvPr>
            <p:ph type="title"/>
          </p:nvPr>
        </p:nvSpPr>
        <p:spPr>
          <a:xfrm>
            <a:off x="581193" y="702156"/>
            <a:ext cx="6309003" cy="1013800"/>
          </a:xfrm>
        </p:spPr>
        <p:txBody>
          <a:bodyPr>
            <a:normAutofit/>
          </a:bodyPr>
          <a:lstStyle/>
          <a:p>
            <a:r>
              <a:rPr lang="en-US" dirty="0">
                <a:solidFill>
                  <a:schemeClr val="tx2"/>
                </a:solidFill>
              </a:rPr>
              <a:t>Database Exploration</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5A11FA-28DD-40F9-9782-2F885CFDBBA0}"/>
              </a:ext>
            </a:extLst>
          </p:cNvPr>
          <p:cNvSpPr>
            <a:spLocks noGrp="1"/>
          </p:cNvSpPr>
          <p:nvPr>
            <p:ph idx="1"/>
          </p:nvPr>
        </p:nvSpPr>
        <p:spPr>
          <a:xfrm>
            <a:off x="581195" y="1896533"/>
            <a:ext cx="5635048" cy="3962266"/>
          </a:xfrm>
        </p:spPr>
        <p:txBody>
          <a:bodyPr>
            <a:normAutofit/>
          </a:bodyPr>
          <a:lstStyle/>
          <a:p>
            <a:pPr marL="0" marR="0">
              <a:spcBef>
                <a:spcPts val="0"/>
              </a:spcBef>
              <a:spcAft>
                <a:spcPts val="1200"/>
              </a:spcAft>
            </a:pP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Identify relevant databases.</a:t>
            </a:r>
          </a:p>
          <a:p>
            <a:pPr marL="0" marR="0">
              <a:spcBef>
                <a:spcPts val="0"/>
              </a:spcBef>
              <a:spcAft>
                <a:spcPts val="1200"/>
              </a:spcAft>
            </a:pP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Limit data from season 2018 to 2021 for comparation and processing purposes.</a:t>
            </a:r>
          </a:p>
          <a:p>
            <a:pPr marL="0" marR="0">
              <a:spcBef>
                <a:spcPts val="0"/>
              </a:spcBef>
              <a:spcAft>
                <a:spcPts val="1200"/>
              </a:spcAft>
            </a:pPr>
            <a:r>
              <a:rPr lang="en-US" dirty="0">
                <a:solidFill>
                  <a:schemeClr val="tx2"/>
                </a:solidFill>
              </a:rPr>
              <a:t>Perform preliminary data analysis with 1619 observations.</a:t>
            </a:r>
          </a:p>
        </p:txBody>
      </p:sp>
      <p:pic>
        <p:nvPicPr>
          <p:cNvPr id="7" name="officeArt object" descr="Imagen 1">
            <a:extLst>
              <a:ext uri="{FF2B5EF4-FFF2-40B4-BE49-F238E27FC236}">
                <a16:creationId xmlns:a16="http://schemas.microsoft.com/office/drawing/2014/main" id="{9A9E1868-CE94-4A89-AE22-178388D02B4E}"/>
              </a:ext>
            </a:extLst>
          </p:cNvPr>
          <p:cNvPicPr/>
          <p:nvPr/>
        </p:nvPicPr>
        <p:blipFill>
          <a:blip r:embed="rId2"/>
          <a:srcRect l="11065" t="7374" r="29351"/>
          <a:stretch>
            <a:fillRect/>
          </a:stretch>
        </p:blipFill>
        <p:spPr>
          <a:xfrm>
            <a:off x="6301833" y="845778"/>
            <a:ext cx="2902288" cy="3298087"/>
          </a:xfrm>
          <a:prstGeom prst="rect">
            <a:avLst/>
          </a:prstGeom>
          <a:ln w="12700" cap="flat">
            <a:noFill/>
            <a:miter lim="400000"/>
          </a:ln>
          <a:effectLst/>
        </p:spPr>
      </p:pic>
      <p:pic>
        <p:nvPicPr>
          <p:cNvPr id="8" name="officeArt object" descr="Imagen 2">
            <a:extLst>
              <a:ext uri="{FF2B5EF4-FFF2-40B4-BE49-F238E27FC236}">
                <a16:creationId xmlns:a16="http://schemas.microsoft.com/office/drawing/2014/main" id="{716A8112-3ABD-468E-BD16-7400A81B0D93}"/>
              </a:ext>
            </a:extLst>
          </p:cNvPr>
          <p:cNvPicPr/>
          <p:nvPr/>
        </p:nvPicPr>
        <p:blipFill>
          <a:blip r:embed="rId3"/>
          <a:srcRect l="12645" t="7165" r="30440"/>
          <a:stretch>
            <a:fillRect/>
          </a:stretch>
        </p:blipFill>
        <p:spPr>
          <a:xfrm>
            <a:off x="7752977" y="3235818"/>
            <a:ext cx="3193415" cy="3448050"/>
          </a:xfrm>
          <a:prstGeom prst="rect">
            <a:avLst/>
          </a:prstGeom>
          <a:ln w="12700" cap="flat">
            <a:noFill/>
            <a:miter lim="400000"/>
          </a:ln>
          <a:effectLst/>
        </p:spPr>
      </p:pic>
      <p:sp>
        <p:nvSpPr>
          <p:cNvPr id="5" name="Flecha: curvada hacia la izquierda 4">
            <a:extLst>
              <a:ext uri="{FF2B5EF4-FFF2-40B4-BE49-F238E27FC236}">
                <a16:creationId xmlns:a16="http://schemas.microsoft.com/office/drawing/2014/main" id="{ADA4B063-C9CB-4E74-98DD-D0E57B0AB68C}"/>
              </a:ext>
            </a:extLst>
          </p:cNvPr>
          <p:cNvSpPr/>
          <p:nvPr/>
        </p:nvSpPr>
        <p:spPr>
          <a:xfrm>
            <a:off x="9140077" y="1449398"/>
            <a:ext cx="678110" cy="16396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54578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 exploration - Preliminary analysis</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a:xfrm>
            <a:off x="497525" y="1409687"/>
            <a:ext cx="11196950" cy="1585184"/>
          </a:xfrm>
        </p:spPr>
        <p:txBody>
          <a:bodyPr>
            <a:normAutofit/>
          </a:bodyPr>
          <a:lstStyle/>
          <a:p>
            <a:pPr marL="0" marR="0">
              <a:lnSpc>
                <a:spcPct val="107000"/>
              </a:lnSpc>
              <a:spcBef>
                <a:spcPts val="0"/>
              </a:spcBef>
              <a:spcAft>
                <a:spcPts val="1200"/>
              </a:spcAft>
            </a:pPr>
            <a:r>
              <a:rPr lang="en-US" sz="32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variable that give an answer to the study question is the column called </a:t>
            </a:r>
            <a:r>
              <a:rPr lang="en-US" sz="32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positionOrder</a:t>
            </a:r>
            <a:r>
              <a:rPr lang="en-US" sz="32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p>
        </p:txBody>
      </p:sp>
      <p:sp>
        <p:nvSpPr>
          <p:cNvPr id="4" name="Rectángulo 3">
            <a:extLst>
              <a:ext uri="{FF2B5EF4-FFF2-40B4-BE49-F238E27FC236}">
                <a16:creationId xmlns:a16="http://schemas.microsoft.com/office/drawing/2014/main" id="{31E23636-23B6-4EDA-8BA9-9EE5B9C7AE43}"/>
              </a:ext>
            </a:extLst>
          </p:cNvPr>
          <p:cNvSpPr/>
          <p:nvPr/>
        </p:nvSpPr>
        <p:spPr>
          <a:xfrm>
            <a:off x="497526" y="5932763"/>
            <a:ext cx="11196949" cy="646331"/>
          </a:xfrm>
          <a:prstGeom prst="rect">
            <a:avLst/>
          </a:prstGeom>
        </p:spPr>
        <p:txBody>
          <a:bodyPr wrap="square">
            <a:spAutoFit/>
          </a:bodyPr>
          <a:lstStyle/>
          <a:p>
            <a:r>
              <a:rPr lang="es-MX" dirty="0" err="1"/>
              <a:t>The</a:t>
            </a:r>
            <a:r>
              <a:rPr lang="es-MX" dirty="0"/>
              <a:t> </a:t>
            </a:r>
            <a:r>
              <a:rPr lang="es-MX" dirty="0" err="1"/>
              <a:t>most</a:t>
            </a:r>
            <a:r>
              <a:rPr lang="es-MX" dirty="0"/>
              <a:t> </a:t>
            </a:r>
            <a:r>
              <a:rPr lang="es-MX" dirty="0" err="1"/>
              <a:t>successful</a:t>
            </a:r>
            <a:r>
              <a:rPr lang="es-MX" dirty="0"/>
              <a:t> </a:t>
            </a:r>
            <a:r>
              <a:rPr lang="es-MX" dirty="0" err="1"/>
              <a:t>teams</a:t>
            </a:r>
            <a:r>
              <a:rPr lang="es-MX" dirty="0"/>
              <a:t> in </a:t>
            </a:r>
            <a:r>
              <a:rPr lang="es-MX" dirty="0" err="1"/>
              <a:t>the</a:t>
            </a:r>
            <a:r>
              <a:rPr lang="es-MX" dirty="0"/>
              <a:t> </a:t>
            </a:r>
            <a:r>
              <a:rPr lang="es-MX" dirty="0" err="1"/>
              <a:t>study</a:t>
            </a:r>
            <a:r>
              <a:rPr lang="es-MX" dirty="0"/>
              <a:t> </a:t>
            </a:r>
            <a:r>
              <a:rPr lang="es-MX" dirty="0" err="1"/>
              <a:t>period</a:t>
            </a:r>
            <a:r>
              <a:rPr lang="es-MX" dirty="0"/>
              <a:t> are Mercedes, Red Bull and Ferrari, </a:t>
            </a:r>
            <a:r>
              <a:rPr lang="es-MX" dirty="0" err="1"/>
              <a:t>while</a:t>
            </a:r>
            <a:r>
              <a:rPr lang="es-MX" dirty="0"/>
              <a:t> </a:t>
            </a:r>
            <a:r>
              <a:rPr lang="es-MX" dirty="0" err="1"/>
              <a:t>those</a:t>
            </a:r>
            <a:r>
              <a:rPr lang="es-MX" dirty="0"/>
              <a:t> </a:t>
            </a:r>
            <a:r>
              <a:rPr lang="es-MX" dirty="0" err="1"/>
              <a:t>that</a:t>
            </a:r>
            <a:r>
              <a:rPr lang="es-MX" dirty="0"/>
              <a:t> </a:t>
            </a:r>
            <a:r>
              <a:rPr lang="es-MX" dirty="0" err="1"/>
              <a:t>obtain</a:t>
            </a:r>
            <a:r>
              <a:rPr lang="es-MX" dirty="0"/>
              <a:t> </a:t>
            </a:r>
            <a:r>
              <a:rPr lang="es-MX" dirty="0" err="1"/>
              <a:t>the</a:t>
            </a:r>
            <a:r>
              <a:rPr lang="es-MX" dirty="0"/>
              <a:t> </a:t>
            </a:r>
            <a:r>
              <a:rPr lang="es-MX" dirty="0" err="1"/>
              <a:t>most</a:t>
            </a:r>
            <a:r>
              <a:rPr lang="es-MX" dirty="0"/>
              <a:t> negative </a:t>
            </a:r>
            <a:r>
              <a:rPr lang="es-MX" dirty="0" err="1"/>
              <a:t>results</a:t>
            </a:r>
            <a:r>
              <a:rPr lang="es-MX" dirty="0"/>
              <a:t> are Williams, Haas and </a:t>
            </a:r>
            <a:r>
              <a:rPr lang="es-MX" dirty="0" err="1"/>
              <a:t>AlfaRomeo</a:t>
            </a:r>
            <a:r>
              <a:rPr lang="es-MX" dirty="0"/>
              <a:t>.</a:t>
            </a:r>
          </a:p>
        </p:txBody>
      </p:sp>
      <p:pic>
        <p:nvPicPr>
          <p:cNvPr id="5" name="officeArt object" descr="Image">
            <a:extLst>
              <a:ext uri="{FF2B5EF4-FFF2-40B4-BE49-F238E27FC236}">
                <a16:creationId xmlns:a16="http://schemas.microsoft.com/office/drawing/2014/main" id="{BAC69858-48F7-41CA-92C7-DB7E0707CC17}"/>
              </a:ext>
            </a:extLst>
          </p:cNvPr>
          <p:cNvPicPr/>
          <p:nvPr/>
        </p:nvPicPr>
        <p:blipFill>
          <a:blip r:embed="rId2"/>
          <a:srcRect/>
          <a:stretch>
            <a:fillRect/>
          </a:stretch>
        </p:blipFill>
        <p:spPr>
          <a:xfrm>
            <a:off x="2637638" y="3073058"/>
            <a:ext cx="6548307" cy="2781517"/>
          </a:xfrm>
          <a:prstGeom prst="rect">
            <a:avLst/>
          </a:prstGeom>
          <a:ln w="12700" cap="flat">
            <a:noFill/>
            <a:miter lim="400000"/>
          </a:ln>
          <a:effectLst/>
        </p:spPr>
      </p:pic>
    </p:spTree>
    <p:extLst>
      <p:ext uri="{BB962C8B-B14F-4D97-AF65-F5344CB8AC3E}">
        <p14:creationId xmlns:p14="http://schemas.microsoft.com/office/powerpoint/2010/main" val="187206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 exploration - Preliminary analysis</a:t>
            </a:r>
          </a:p>
        </p:txBody>
      </p:sp>
      <p:sp>
        <p:nvSpPr>
          <p:cNvPr id="4" name="Rectángulo 3">
            <a:extLst>
              <a:ext uri="{FF2B5EF4-FFF2-40B4-BE49-F238E27FC236}">
                <a16:creationId xmlns:a16="http://schemas.microsoft.com/office/drawing/2014/main" id="{31E23636-23B6-4EDA-8BA9-9EE5B9C7AE43}"/>
              </a:ext>
            </a:extLst>
          </p:cNvPr>
          <p:cNvSpPr/>
          <p:nvPr/>
        </p:nvSpPr>
        <p:spPr>
          <a:xfrm>
            <a:off x="581192" y="5703761"/>
            <a:ext cx="11196949" cy="646331"/>
          </a:xfrm>
          <a:prstGeom prst="rect">
            <a:avLst/>
          </a:prstGeom>
        </p:spPr>
        <p:txBody>
          <a:bodyPr wrap="square">
            <a:spAutoFit/>
          </a:bodyPr>
          <a:lstStyle/>
          <a:p>
            <a:r>
              <a:rPr lang="en-US" dirty="0"/>
              <a:t>The drivers with the best results are Hamilton, Max Verstappen and Bottas. While the drivers with the worst ratings are Pietro </a:t>
            </a:r>
            <a:r>
              <a:rPr lang="en-US" dirty="0" err="1"/>
              <a:t>Fittipaldi</a:t>
            </a:r>
            <a:r>
              <a:rPr lang="en-US" dirty="0"/>
              <a:t> and </a:t>
            </a:r>
            <a:r>
              <a:rPr lang="en-US" dirty="0" err="1"/>
              <a:t>Mazepin</a:t>
            </a:r>
            <a:r>
              <a:rPr lang="en-US" dirty="0"/>
              <a:t>.</a:t>
            </a:r>
            <a:endParaRPr lang="es-MX" dirty="0"/>
          </a:p>
        </p:txBody>
      </p:sp>
      <p:pic>
        <p:nvPicPr>
          <p:cNvPr id="8" name="officeArt object" descr="Image">
            <a:extLst>
              <a:ext uri="{FF2B5EF4-FFF2-40B4-BE49-F238E27FC236}">
                <a16:creationId xmlns:a16="http://schemas.microsoft.com/office/drawing/2014/main" id="{4AABBFED-33CF-4004-84E3-50C525D94DE7}"/>
              </a:ext>
            </a:extLst>
          </p:cNvPr>
          <p:cNvPicPr/>
          <p:nvPr/>
        </p:nvPicPr>
        <p:blipFill>
          <a:blip r:embed="rId2"/>
          <a:srcRect/>
          <a:stretch>
            <a:fillRect/>
          </a:stretch>
        </p:blipFill>
        <p:spPr>
          <a:xfrm>
            <a:off x="178853" y="2841873"/>
            <a:ext cx="11834292" cy="2736806"/>
          </a:xfrm>
          <a:prstGeom prst="rect">
            <a:avLst/>
          </a:prstGeom>
          <a:ln w="12700" cap="flat">
            <a:noFill/>
            <a:miter lim="400000"/>
          </a:ln>
          <a:effectLst/>
        </p:spPr>
      </p:pic>
    </p:spTree>
    <p:extLst>
      <p:ext uri="{BB962C8B-B14F-4D97-AF65-F5344CB8AC3E}">
        <p14:creationId xmlns:p14="http://schemas.microsoft.com/office/powerpoint/2010/main" val="120901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 exploration - Preliminary analysis</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a:xfrm>
            <a:off x="865942" y="890729"/>
            <a:ext cx="5045849" cy="2957961"/>
          </a:xfrm>
        </p:spPr>
        <p:txBody>
          <a:bodyPr>
            <a:normAutofit/>
          </a:bodyPr>
          <a:lstStyle/>
          <a:p>
            <a:pPr marL="0" marR="0" algn="just">
              <a:lnSpc>
                <a:spcPct val="107000"/>
              </a:lnSpc>
              <a:spcBef>
                <a:spcPts val="0"/>
              </a:spcBef>
              <a:spcAft>
                <a:spcPts val="1200"/>
              </a:spcAft>
            </a:pPr>
            <a:r>
              <a:rPr lang="en-US" sz="20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Starting position(grid)/Final position correlation</a:t>
            </a:r>
            <a:endParaRPr lang="en-US" sz="2000" dirty="0"/>
          </a:p>
        </p:txBody>
      </p:sp>
      <p:sp>
        <p:nvSpPr>
          <p:cNvPr id="8" name="Content Placeholder 2">
            <a:extLst>
              <a:ext uri="{FF2B5EF4-FFF2-40B4-BE49-F238E27FC236}">
                <a16:creationId xmlns:a16="http://schemas.microsoft.com/office/drawing/2014/main" id="{6DDF6794-19DD-48BB-B994-DB61D6781E8A}"/>
              </a:ext>
            </a:extLst>
          </p:cNvPr>
          <p:cNvSpPr txBox="1">
            <a:spLocks/>
          </p:cNvSpPr>
          <p:nvPr/>
        </p:nvSpPr>
        <p:spPr>
          <a:xfrm>
            <a:off x="6238375" y="808237"/>
            <a:ext cx="5045849" cy="295796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gn="just">
              <a:lnSpc>
                <a:spcPct val="107000"/>
              </a:lnSpc>
              <a:spcBef>
                <a:spcPts val="0"/>
              </a:spcBef>
              <a:spcAft>
                <a:spcPts val="1200"/>
              </a:spcAft>
            </a:pPr>
            <a:r>
              <a:rPr lang="en-US" sz="20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Car speed/Final position correlation.</a:t>
            </a:r>
            <a:r>
              <a:rPr lang="en-US" sz="14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400" dirty="0"/>
          </a:p>
        </p:txBody>
      </p:sp>
      <p:pic>
        <p:nvPicPr>
          <p:cNvPr id="10" name="officeArt object" descr="Gráfico, Gráfico de dispersión&#10;&#10;Descripción generada automáticamente">
            <a:extLst>
              <a:ext uri="{FF2B5EF4-FFF2-40B4-BE49-F238E27FC236}">
                <a16:creationId xmlns:a16="http://schemas.microsoft.com/office/drawing/2014/main" id="{B9146910-01DA-4684-96BC-FB374146614C}"/>
              </a:ext>
            </a:extLst>
          </p:cNvPr>
          <p:cNvPicPr/>
          <p:nvPr/>
        </p:nvPicPr>
        <p:blipFill>
          <a:blip r:embed="rId2"/>
          <a:stretch>
            <a:fillRect/>
          </a:stretch>
        </p:blipFill>
        <p:spPr>
          <a:xfrm>
            <a:off x="1523237" y="3375089"/>
            <a:ext cx="3359156" cy="3155421"/>
          </a:xfrm>
          <a:prstGeom prst="rect">
            <a:avLst/>
          </a:prstGeom>
          <a:ln w="12700" cap="flat">
            <a:noFill/>
            <a:miter lim="400000"/>
          </a:ln>
          <a:effectLst/>
        </p:spPr>
      </p:pic>
      <p:pic>
        <p:nvPicPr>
          <p:cNvPr id="11" name="officeArt object" descr="Gráfico, Gráfico de dispersión&#10;&#10;Descripción generada automáticamente">
            <a:extLst>
              <a:ext uri="{FF2B5EF4-FFF2-40B4-BE49-F238E27FC236}">
                <a16:creationId xmlns:a16="http://schemas.microsoft.com/office/drawing/2014/main" id="{FE3DC47D-A9B0-4B7B-860A-260D63BBE8B2}"/>
              </a:ext>
            </a:extLst>
          </p:cNvPr>
          <p:cNvPicPr/>
          <p:nvPr/>
        </p:nvPicPr>
        <p:blipFill>
          <a:blip r:embed="rId3"/>
          <a:stretch>
            <a:fillRect/>
          </a:stretch>
        </p:blipFill>
        <p:spPr>
          <a:xfrm>
            <a:off x="7092158" y="3358948"/>
            <a:ext cx="3359156" cy="3055119"/>
          </a:xfrm>
          <a:prstGeom prst="rect">
            <a:avLst/>
          </a:prstGeom>
          <a:ln w="12700" cap="flat">
            <a:noFill/>
            <a:miter lim="400000"/>
          </a:ln>
          <a:effectLst/>
        </p:spPr>
      </p:pic>
    </p:spTree>
    <p:extLst>
      <p:ext uri="{BB962C8B-B14F-4D97-AF65-F5344CB8AC3E}">
        <p14:creationId xmlns:p14="http://schemas.microsoft.com/office/powerpoint/2010/main" val="3613249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D814-8BEB-443A-9006-DDEF1A1CB8CA}"/>
              </a:ext>
            </a:extLst>
          </p:cNvPr>
          <p:cNvSpPr>
            <a:spLocks noGrp="1"/>
          </p:cNvSpPr>
          <p:nvPr>
            <p:ph type="title"/>
          </p:nvPr>
        </p:nvSpPr>
        <p:spPr/>
        <p:txBody>
          <a:bodyPr/>
          <a:lstStyle/>
          <a:p>
            <a:r>
              <a:rPr lang="es-MX" dirty="0" err="1"/>
              <a:t>Database</a:t>
            </a:r>
            <a:r>
              <a:rPr lang="es-MX" dirty="0"/>
              <a:t> </a:t>
            </a:r>
            <a:r>
              <a:rPr lang="es-MX" dirty="0" err="1"/>
              <a:t>integration</a:t>
            </a:r>
            <a:r>
              <a:rPr lang="es-MX" dirty="0"/>
              <a:t> </a:t>
            </a:r>
            <a:r>
              <a:rPr lang="es-MX" dirty="0" err="1"/>
              <a:t>process</a:t>
            </a:r>
            <a:endParaRPr lang="en-US" dirty="0"/>
          </a:p>
        </p:txBody>
      </p:sp>
      <p:graphicFrame>
        <p:nvGraphicFramePr>
          <p:cNvPr id="11" name="Content Placeholder 10">
            <a:extLst>
              <a:ext uri="{FF2B5EF4-FFF2-40B4-BE49-F238E27FC236}">
                <a16:creationId xmlns:a16="http://schemas.microsoft.com/office/drawing/2014/main" id="{A7F54E25-DE60-443D-B287-352607BA33A4}"/>
              </a:ext>
            </a:extLst>
          </p:cNvPr>
          <p:cNvGraphicFramePr>
            <a:graphicFrameLocks noGrp="1"/>
          </p:cNvGraphicFramePr>
          <p:nvPr>
            <p:ph idx="1"/>
            <p:extLst>
              <p:ext uri="{D42A27DB-BD31-4B8C-83A1-F6EECF244321}">
                <p14:modId xmlns:p14="http://schemas.microsoft.com/office/powerpoint/2010/main" val="3921866676"/>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98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F128C-37EE-42BA-8D06-A412DC9EEAEA}"/>
              </a:ext>
            </a:extLst>
          </p:cNvPr>
          <p:cNvSpPr>
            <a:spLocks noGrp="1"/>
          </p:cNvSpPr>
          <p:nvPr>
            <p:ph type="title"/>
          </p:nvPr>
        </p:nvSpPr>
        <p:spPr>
          <a:xfrm>
            <a:off x="581192" y="800930"/>
            <a:ext cx="3568661" cy="2256390"/>
          </a:xfrm>
        </p:spPr>
        <p:txBody>
          <a:bodyPr anchor="ctr">
            <a:normAutofit/>
          </a:bodyPr>
          <a:lstStyle/>
          <a:p>
            <a:r>
              <a:rPr lang="en-US" dirty="0"/>
              <a:t>Database integration</a:t>
            </a:r>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E691249-AD11-4B26-8D86-C6BDF1E975BE}"/>
              </a:ext>
            </a:extLst>
          </p:cNvPr>
          <p:cNvSpPr>
            <a:spLocks noGrp="1"/>
          </p:cNvSpPr>
          <p:nvPr>
            <p:ph idx="1"/>
          </p:nvPr>
        </p:nvSpPr>
        <p:spPr>
          <a:xfrm>
            <a:off x="4561870" y="800930"/>
            <a:ext cx="7183597" cy="2256390"/>
          </a:xfrm>
        </p:spPr>
        <p:txBody>
          <a:bodyPr>
            <a:normAutofit/>
          </a:bodyPr>
          <a:lstStyle/>
          <a:p>
            <a:pPr>
              <a:buClr>
                <a:srgbClr val="FFA515"/>
              </a:buClr>
            </a:pPr>
            <a:r>
              <a:rPr lang="en-US" dirty="0">
                <a:effectLst/>
                <a:latin typeface="Segoe UI" panose="020B0502040204020203" pitchFamily="34" charset="0"/>
                <a:ea typeface="Times New Roman" panose="02020603050405020304" pitchFamily="18" charset="0"/>
                <a:cs typeface="Times New Roman" panose="02020603050405020304" pitchFamily="18" charset="0"/>
              </a:rPr>
              <a:t>This is the visual schema and the relationships all table have: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Clr>
                <a:srgbClr val="FFA515"/>
              </a:buClr>
              <a:buNone/>
            </a:pPr>
            <a:endParaRPr lang="en-US" dirty="0"/>
          </a:p>
        </p:txBody>
      </p:sp>
      <p:pic>
        <p:nvPicPr>
          <p:cNvPr id="4" name="Picture 3">
            <a:extLst>
              <a:ext uri="{FF2B5EF4-FFF2-40B4-BE49-F238E27FC236}">
                <a16:creationId xmlns:a16="http://schemas.microsoft.com/office/drawing/2014/main" id="{135196F4-AA66-4B3A-AF41-4FF31F6FC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711548" y="2538970"/>
            <a:ext cx="4825725" cy="3743121"/>
          </a:xfrm>
          <a:prstGeom prst="rect">
            <a:avLst/>
          </a:prstGeom>
          <a:noFill/>
        </p:spPr>
      </p:pic>
      <p:pic>
        <p:nvPicPr>
          <p:cNvPr id="5" name="Picture 4">
            <a:extLst>
              <a:ext uri="{FF2B5EF4-FFF2-40B4-BE49-F238E27FC236}">
                <a16:creationId xmlns:a16="http://schemas.microsoft.com/office/drawing/2014/main" id="{40C48FDC-BEB4-4BC1-9BE7-0E6A512C1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7560" y="2538971"/>
            <a:ext cx="5917979" cy="3743121"/>
          </a:xfrm>
          <a:prstGeom prst="rect">
            <a:avLst/>
          </a:prstGeom>
          <a:noFill/>
        </p:spPr>
      </p:pic>
    </p:spTree>
    <p:extLst>
      <p:ext uri="{BB962C8B-B14F-4D97-AF65-F5344CB8AC3E}">
        <p14:creationId xmlns:p14="http://schemas.microsoft.com/office/powerpoint/2010/main" val="277753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Description of the analysis phase of</a:t>
            </a:r>
            <a:br>
              <a:rPr lang="en-US" sz="5400" dirty="0">
                <a:solidFill>
                  <a:schemeClr val="tx2"/>
                </a:solidFill>
              </a:rPr>
            </a:br>
            <a:r>
              <a:rPr lang="en-US" sz="5400" dirty="0">
                <a:solidFill>
                  <a:schemeClr val="tx2"/>
                </a:solidFill>
              </a:rPr>
              <a:t>the project</a:t>
            </a:r>
            <a:br>
              <a:rPr lang="en-US" sz="5400" dirty="0">
                <a:solidFill>
                  <a:schemeClr val="tx2"/>
                </a:solidFill>
              </a:rPr>
            </a:br>
            <a:r>
              <a:rPr lang="en-US" sz="4000" dirty="0">
                <a:solidFill>
                  <a:schemeClr val="tx2"/>
                </a:solidFill>
              </a:rPr>
              <a:t>(Machine </a:t>
            </a:r>
            <a:r>
              <a:rPr lang="en-US" sz="4000" b="0" kern="1200" cap="all" dirty="0">
                <a:solidFill>
                  <a:schemeClr val="tx2"/>
                </a:solidFill>
                <a:latin typeface="+mj-lt"/>
                <a:ea typeface="+mj-ea"/>
                <a:cs typeface="+mj-cs"/>
              </a:rPr>
              <a:t>learning models)</a:t>
            </a:r>
            <a:endParaRPr lang="en-US" sz="5400" b="0" kern="1200" cap="all" dirty="0">
              <a:solidFill>
                <a:schemeClr val="tx2"/>
              </a:solidFill>
              <a:latin typeface="+mj-lt"/>
              <a:ea typeface="+mj-ea"/>
              <a:cs typeface="+mj-cs"/>
            </a:endParaRPr>
          </a:p>
        </p:txBody>
      </p:sp>
    </p:spTree>
    <p:extLst>
      <p:ext uri="{BB962C8B-B14F-4D97-AF65-F5344CB8AC3E}">
        <p14:creationId xmlns:p14="http://schemas.microsoft.com/office/powerpoint/2010/main" val="3036460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4779-9DD0-482D-9E7D-CCA0E689E0CF}"/>
              </a:ext>
            </a:extLst>
          </p:cNvPr>
          <p:cNvSpPr>
            <a:spLocks noGrp="1"/>
          </p:cNvSpPr>
          <p:nvPr>
            <p:ph type="title"/>
          </p:nvPr>
        </p:nvSpPr>
        <p:spPr>
          <a:xfrm>
            <a:off x="581192" y="296615"/>
            <a:ext cx="11029616" cy="1188720"/>
          </a:xfrm>
        </p:spPr>
        <p:txBody>
          <a:bodyPr/>
          <a:lstStyle/>
          <a:p>
            <a:r>
              <a:rPr lang="en-US" dirty="0"/>
              <a:t>Machine learning models</a:t>
            </a:r>
          </a:p>
        </p:txBody>
      </p:sp>
      <p:sp>
        <p:nvSpPr>
          <p:cNvPr id="3" name="Content Placeholder 2">
            <a:extLst>
              <a:ext uri="{FF2B5EF4-FFF2-40B4-BE49-F238E27FC236}">
                <a16:creationId xmlns:a16="http://schemas.microsoft.com/office/drawing/2014/main" id="{F4961A03-6F34-46F8-AEE0-CBDE7B655ED2}"/>
              </a:ext>
            </a:extLst>
          </p:cNvPr>
          <p:cNvSpPr>
            <a:spLocks noGrp="1"/>
          </p:cNvSpPr>
          <p:nvPr>
            <p:ph idx="1"/>
          </p:nvPr>
        </p:nvSpPr>
        <p:spPr>
          <a:xfrm>
            <a:off x="581192" y="2836550"/>
            <a:ext cx="6104833" cy="3634486"/>
          </a:xfrm>
        </p:spPr>
        <p:txBody>
          <a:bodyPr>
            <a:normAutofit fontScale="92500" lnSpcReduction="20000"/>
          </a:bodyPr>
          <a:lstStyle/>
          <a:p>
            <a:pPr marR="0"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marR="0"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marR="0"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Logistic regressions</a:t>
            </a:r>
          </a:p>
          <a:p>
            <a:pPr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Support Vector Machines</a:t>
            </a:r>
          </a:p>
          <a:p>
            <a:pPr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Random Forest Classifier</a:t>
            </a:r>
          </a:p>
          <a:p>
            <a:pPr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Gradient Boosting Classifier</a:t>
            </a:r>
          </a:p>
          <a:p>
            <a:pPr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marR="0"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algn="just"/>
            <a:endParaRPr lang="en-US" dirty="0"/>
          </a:p>
        </p:txBody>
      </p:sp>
      <p:sp>
        <p:nvSpPr>
          <p:cNvPr id="4" name="Content Placeholder 2">
            <a:extLst>
              <a:ext uri="{FF2B5EF4-FFF2-40B4-BE49-F238E27FC236}">
                <a16:creationId xmlns:a16="http://schemas.microsoft.com/office/drawing/2014/main" id="{543B4BA2-04F3-483F-A128-21DC50406AE0}"/>
              </a:ext>
            </a:extLst>
          </p:cNvPr>
          <p:cNvSpPr txBox="1">
            <a:spLocks/>
          </p:cNvSpPr>
          <p:nvPr/>
        </p:nvSpPr>
        <p:spPr>
          <a:xfrm>
            <a:off x="581193" y="1772354"/>
            <a:ext cx="11029615" cy="1705354"/>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Bef>
                <a:spcPts val="0"/>
              </a:spcBef>
              <a:spcAft>
                <a:spcPts val="1200"/>
              </a:spcAft>
              <a:buFont typeface="Wingdings 2" panose="05020102010507070707" pitchFamily="18" charset="2"/>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Supervised machine learning model type could deal with the research question, as the database have a column with the final position for every race.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
        <p:nvSpPr>
          <p:cNvPr id="7" name="TextBox 6">
            <a:extLst>
              <a:ext uri="{FF2B5EF4-FFF2-40B4-BE49-F238E27FC236}">
                <a16:creationId xmlns:a16="http://schemas.microsoft.com/office/drawing/2014/main" id="{9B95C8C0-157F-4997-96C2-0928A1DC7006}"/>
              </a:ext>
            </a:extLst>
          </p:cNvPr>
          <p:cNvSpPr txBox="1"/>
          <p:nvPr/>
        </p:nvSpPr>
        <p:spPr>
          <a:xfrm>
            <a:off x="5514807" y="3142868"/>
            <a:ext cx="6096000" cy="1943865"/>
          </a:xfrm>
          <a:prstGeom prst="rect">
            <a:avLst/>
          </a:prstGeom>
          <a:noFill/>
        </p:spPr>
        <p:txBody>
          <a:bodyPr wrap="square">
            <a:spAutoFit/>
          </a:bodyPr>
          <a:lstStyle/>
          <a:p>
            <a:pPr marL="0" marR="0" indent="0" algn="just">
              <a:lnSpc>
                <a:spcPct val="107000"/>
              </a:lnSpc>
              <a:spcBef>
                <a:spcPts val="1800"/>
              </a:spcBef>
              <a:spcAft>
                <a:spcPts val="1200"/>
              </a:spcAft>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Resume</a:t>
            </a:r>
          </a:p>
          <a:p>
            <a:pPr marL="0" marR="0" indent="0" algn="just">
              <a:lnSpc>
                <a:spcPct val="107000"/>
              </a:lnSpc>
              <a:spcBef>
                <a:spcPts val="1800"/>
              </a:spcBef>
              <a:spcAft>
                <a:spcPts val="1200"/>
              </a:spcAft>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To compare the performance of all the models, a comparative table was created, it is observed that logistic regression model is the one that presents the highest precision and the highest result in the F1 Score.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10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B80E-1900-4915-B304-DA8E8B3124BB}"/>
              </a:ext>
            </a:extLst>
          </p:cNvPr>
          <p:cNvSpPr>
            <a:spLocks noGrp="1"/>
          </p:cNvSpPr>
          <p:nvPr>
            <p:ph type="title"/>
          </p:nvPr>
        </p:nvSpPr>
        <p:spPr/>
        <p:txBody>
          <a:bodyPr/>
          <a:lstStyle/>
          <a:p>
            <a:r>
              <a:rPr lang="es-MX" dirty="0"/>
              <a:t>Machine </a:t>
            </a:r>
            <a:r>
              <a:rPr lang="es-MX" dirty="0" err="1"/>
              <a:t>learning</a:t>
            </a:r>
            <a:r>
              <a:rPr lang="es-MX" dirty="0"/>
              <a:t> </a:t>
            </a:r>
            <a:r>
              <a:rPr lang="es-MX" dirty="0" err="1"/>
              <a:t>models</a:t>
            </a:r>
            <a:r>
              <a:rPr lang="es-MX" dirty="0"/>
              <a:t> test </a:t>
            </a:r>
            <a:r>
              <a:rPr lang="es-MX" dirty="0" err="1"/>
              <a:t>results</a:t>
            </a:r>
            <a:endParaRPr lang="en-US" dirty="0"/>
          </a:p>
        </p:txBody>
      </p:sp>
      <p:sp>
        <p:nvSpPr>
          <p:cNvPr id="3" name="Content Placeholder 2">
            <a:extLst>
              <a:ext uri="{FF2B5EF4-FFF2-40B4-BE49-F238E27FC236}">
                <a16:creationId xmlns:a16="http://schemas.microsoft.com/office/drawing/2014/main" id="{E94BF625-2CF6-4952-8011-94056E61B3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0413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6BDE-2F38-4E3F-BED0-781D80379698}"/>
              </a:ext>
            </a:extLst>
          </p:cNvPr>
          <p:cNvSpPr>
            <a:spLocks noGrp="1"/>
          </p:cNvSpPr>
          <p:nvPr>
            <p:ph type="title"/>
          </p:nvPr>
        </p:nvSpPr>
        <p:spPr/>
        <p:txBody>
          <a:bodyPr/>
          <a:lstStyle/>
          <a:p>
            <a:r>
              <a:rPr lang="es-MX" dirty="0" err="1"/>
              <a:t>Participants</a:t>
            </a:r>
            <a:endParaRPr lang="en-US" dirty="0"/>
          </a:p>
        </p:txBody>
      </p:sp>
      <p:graphicFrame>
        <p:nvGraphicFramePr>
          <p:cNvPr id="4" name="Content Placeholder 3">
            <a:extLst>
              <a:ext uri="{FF2B5EF4-FFF2-40B4-BE49-F238E27FC236}">
                <a16:creationId xmlns:a16="http://schemas.microsoft.com/office/drawing/2014/main" id="{C71283DA-9880-479E-A0C6-5E726A9E5FCC}"/>
              </a:ext>
            </a:extLst>
          </p:cNvPr>
          <p:cNvGraphicFramePr>
            <a:graphicFrameLocks noGrp="1"/>
          </p:cNvGraphicFramePr>
          <p:nvPr>
            <p:ph idx="1"/>
            <p:extLst>
              <p:ext uri="{D42A27DB-BD31-4B8C-83A1-F6EECF244321}">
                <p14:modId xmlns:p14="http://schemas.microsoft.com/office/powerpoint/2010/main" val="395214860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6030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hart, bar chart&#10;&#10;Description automatically generated">
            <a:extLst>
              <a:ext uri="{FF2B5EF4-FFF2-40B4-BE49-F238E27FC236}">
                <a16:creationId xmlns:a16="http://schemas.microsoft.com/office/drawing/2014/main" id="{1F331E44-4F97-448F-B40B-7B30E5D4DB07}"/>
              </a:ext>
            </a:extLst>
          </p:cNvPr>
          <p:cNvPicPr>
            <a:picLocks noChangeAspect="1"/>
          </p:cNvPicPr>
          <p:nvPr/>
        </p:nvPicPr>
        <p:blipFill>
          <a:blip r:embed="rId2"/>
          <a:stretch>
            <a:fillRect/>
          </a:stretch>
        </p:blipFill>
        <p:spPr>
          <a:xfrm>
            <a:off x="720636" y="669507"/>
            <a:ext cx="5476375" cy="5719451"/>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9B3C61-2B90-4290-A240-9F9B4E73D59D}"/>
              </a:ext>
            </a:extLst>
          </p:cNvPr>
          <p:cNvSpPr>
            <a:spLocks noGrp="1"/>
          </p:cNvSpPr>
          <p:nvPr>
            <p:ph type="title"/>
          </p:nvPr>
        </p:nvSpPr>
        <p:spPr>
          <a:xfrm>
            <a:off x="6873606" y="938022"/>
            <a:ext cx="4597758" cy="1188720"/>
          </a:xfrm>
        </p:spPr>
        <p:txBody>
          <a:bodyPr>
            <a:normAutofit/>
          </a:bodyPr>
          <a:lstStyle/>
          <a:p>
            <a:r>
              <a:rPr lang="es-MX" dirty="0" err="1">
                <a:solidFill>
                  <a:srgbClr val="FFFFFF"/>
                </a:solidFill>
              </a:rPr>
              <a:t>ClassifierFix</a:t>
            </a:r>
            <a:r>
              <a:rPr lang="es-MX" dirty="0">
                <a:solidFill>
                  <a:srgbClr val="FFFFFF"/>
                </a:solidFill>
              </a:rPr>
              <a:t> 1</a:t>
            </a:r>
            <a:endParaRPr lang="en-US" dirty="0">
              <a:solidFill>
                <a:srgbClr val="FFFFFF"/>
              </a:solidFill>
            </a:endParaRPr>
          </a:p>
        </p:txBody>
      </p:sp>
      <p:sp>
        <p:nvSpPr>
          <p:cNvPr id="9" name="Content Placeholder 8">
            <a:extLst>
              <a:ext uri="{FF2B5EF4-FFF2-40B4-BE49-F238E27FC236}">
                <a16:creationId xmlns:a16="http://schemas.microsoft.com/office/drawing/2014/main" id="{21D70059-22C7-46AD-B0C8-8B699CCB49B5}"/>
              </a:ext>
            </a:extLst>
          </p:cNvPr>
          <p:cNvSpPr>
            <a:spLocks noGrp="1"/>
          </p:cNvSpPr>
          <p:nvPr>
            <p:ph idx="1"/>
          </p:nvPr>
        </p:nvSpPr>
        <p:spPr>
          <a:xfrm>
            <a:off x="6873606" y="2340864"/>
            <a:ext cx="4597758" cy="3793237"/>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82098183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4446-F088-44E3-A61A-3240AFD4D5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3ABF9D-25BF-47E0-B8BD-1F7ADA9D34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0090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2ADE-5D6B-467C-B6E7-E25A7B5685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66B8FF-7812-43E8-AC10-A95D23A595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0296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Visual presentation and dashboards</a:t>
            </a:r>
          </a:p>
        </p:txBody>
      </p:sp>
    </p:spTree>
    <p:extLst>
      <p:ext uri="{BB962C8B-B14F-4D97-AF65-F5344CB8AC3E}">
        <p14:creationId xmlns:p14="http://schemas.microsoft.com/office/powerpoint/2010/main" val="269803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315F-9566-46B8-AF9A-F5D4996CA957}"/>
              </a:ext>
            </a:extLst>
          </p:cNvPr>
          <p:cNvSpPr>
            <a:spLocks noGrp="1"/>
          </p:cNvSpPr>
          <p:nvPr>
            <p:ph type="title"/>
          </p:nvPr>
        </p:nvSpPr>
        <p:spPr/>
        <p:txBody>
          <a:bodyPr/>
          <a:lstStyle/>
          <a:p>
            <a:r>
              <a:rPr lang="es-MX" dirty="0" err="1"/>
              <a:t>Tableau</a:t>
            </a:r>
            <a:endParaRPr lang="en-US" dirty="0"/>
          </a:p>
        </p:txBody>
      </p:sp>
      <p:sp>
        <p:nvSpPr>
          <p:cNvPr id="3" name="Content Placeholder 2">
            <a:extLst>
              <a:ext uri="{FF2B5EF4-FFF2-40B4-BE49-F238E27FC236}">
                <a16:creationId xmlns:a16="http://schemas.microsoft.com/office/drawing/2014/main" id="{A94508D3-311D-40C9-9892-831E6255BDF4}"/>
              </a:ext>
            </a:extLst>
          </p:cNvPr>
          <p:cNvSpPr>
            <a:spLocks noGrp="1"/>
          </p:cNvSpPr>
          <p:nvPr>
            <p:ph idx="1"/>
          </p:nvPr>
        </p:nvSpPr>
        <p:spPr>
          <a:xfrm>
            <a:off x="581192" y="2340864"/>
            <a:ext cx="6588729" cy="3634486"/>
          </a:xfrm>
        </p:spPr>
        <p:txBody>
          <a:bodyPr/>
          <a:lstStyle/>
          <a:p>
            <a:r>
              <a:rPr lang="en-US" b="0" i="0" dirty="0">
                <a:solidFill>
                  <a:schemeClr val="tx1"/>
                </a:solidFill>
                <a:effectLst/>
                <a:latin typeface="Benton Sans Book"/>
              </a:rPr>
              <a:t>Tableau is a visual analytics platform transforming the way we use data to solve problems—empowering people and organizations to make the most of their data</a:t>
            </a:r>
          </a:p>
          <a:p>
            <a:r>
              <a:rPr lang="en-US" dirty="0">
                <a:solidFill>
                  <a:schemeClr val="tx1"/>
                </a:solidFill>
                <a:latin typeface="Benton Sans Book"/>
              </a:rPr>
              <a:t>Tableau is acknowledged as one of the leaders in industry to cover BI&amp;A (Business Intelligence and Analytics) just behind Power BI as per Gartner 2021 magic quadrants for BI&amp;A</a:t>
            </a:r>
            <a:endParaRPr lang="en-US" b="0" i="0" dirty="0">
              <a:solidFill>
                <a:schemeClr val="tx1"/>
              </a:solidFill>
              <a:effectLst/>
              <a:latin typeface="Benton Sans Book"/>
            </a:endParaRPr>
          </a:p>
          <a:p>
            <a:endParaRPr lang="en-US" dirty="0"/>
          </a:p>
        </p:txBody>
      </p:sp>
      <p:pic>
        <p:nvPicPr>
          <p:cNvPr id="5" name="Picture 4">
            <a:extLst>
              <a:ext uri="{FF2B5EF4-FFF2-40B4-BE49-F238E27FC236}">
                <a16:creationId xmlns:a16="http://schemas.microsoft.com/office/drawing/2014/main" id="{4C341023-9F77-4091-848C-DEC32FC7810E}"/>
              </a:ext>
            </a:extLst>
          </p:cNvPr>
          <p:cNvPicPr>
            <a:picLocks noChangeAspect="1"/>
          </p:cNvPicPr>
          <p:nvPr/>
        </p:nvPicPr>
        <p:blipFill>
          <a:blip r:embed="rId2"/>
          <a:stretch>
            <a:fillRect/>
          </a:stretch>
        </p:blipFill>
        <p:spPr>
          <a:xfrm>
            <a:off x="8387687" y="1158474"/>
            <a:ext cx="2048161" cy="638264"/>
          </a:xfrm>
          <a:prstGeom prst="rect">
            <a:avLst/>
          </a:prstGeom>
        </p:spPr>
      </p:pic>
      <p:pic>
        <p:nvPicPr>
          <p:cNvPr id="1028" name="Picture 4">
            <a:extLst>
              <a:ext uri="{FF2B5EF4-FFF2-40B4-BE49-F238E27FC236}">
                <a16:creationId xmlns:a16="http://schemas.microsoft.com/office/drawing/2014/main" id="{CD2B9D0C-A3FD-4C54-BBF8-502B6A725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411" y="1890876"/>
            <a:ext cx="4472711" cy="496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9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27E8F0-1AE7-439E-9E34-838C2D75C2CF}"/>
              </a:ext>
            </a:extLst>
          </p:cNvPr>
          <p:cNvSpPr>
            <a:spLocks noGrp="1"/>
          </p:cNvSpPr>
          <p:nvPr>
            <p:ph type="title"/>
          </p:nvPr>
        </p:nvSpPr>
        <p:spPr>
          <a:xfrm>
            <a:off x="601255" y="702155"/>
            <a:ext cx="3409783" cy="1300365"/>
          </a:xfrm>
        </p:spPr>
        <p:txBody>
          <a:bodyPr>
            <a:normAutofit/>
          </a:bodyPr>
          <a:lstStyle/>
          <a:p>
            <a:r>
              <a:rPr lang="en-US">
                <a:solidFill>
                  <a:srgbClr val="FFFFFF"/>
                </a:solidFill>
              </a:rPr>
              <a:t>Formula 1 – Selected topic</a:t>
            </a:r>
          </a:p>
        </p:txBody>
      </p:sp>
      <p:sp>
        <p:nvSpPr>
          <p:cNvPr id="3" name="Content Placeholder 2">
            <a:extLst>
              <a:ext uri="{FF2B5EF4-FFF2-40B4-BE49-F238E27FC236}">
                <a16:creationId xmlns:a16="http://schemas.microsoft.com/office/drawing/2014/main" id="{8114D148-1E40-429C-9B50-D0F4AD44F8C3}"/>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s-MX" sz="1600" dirty="0" err="1">
                <a:solidFill>
                  <a:srgbClr val="FFFFFF"/>
                </a:solidFill>
              </a:rPr>
              <a:t>The</a:t>
            </a:r>
            <a:r>
              <a:rPr lang="es-MX" sz="1600" dirty="0">
                <a:solidFill>
                  <a:srgbClr val="FFFFFF"/>
                </a:solidFill>
              </a:rPr>
              <a:t> </a:t>
            </a:r>
            <a:r>
              <a:rPr lang="es-MX" sz="1600" dirty="0" err="1">
                <a:solidFill>
                  <a:srgbClr val="FFFFFF"/>
                </a:solidFill>
              </a:rPr>
              <a:t>selection</a:t>
            </a:r>
            <a:r>
              <a:rPr lang="es-MX" sz="1600" dirty="0">
                <a:solidFill>
                  <a:srgbClr val="FFFFFF"/>
                </a:solidFill>
              </a:rPr>
              <a:t> </a:t>
            </a:r>
            <a:r>
              <a:rPr lang="es-MX" sz="1600" dirty="0" err="1">
                <a:solidFill>
                  <a:srgbClr val="FFFFFF"/>
                </a:solidFill>
              </a:rPr>
              <a:t>of</a:t>
            </a:r>
            <a:r>
              <a:rPr lang="es-MX" sz="1600" dirty="0">
                <a:solidFill>
                  <a:srgbClr val="FFFFFF"/>
                </a:solidFill>
              </a:rPr>
              <a:t> </a:t>
            </a:r>
            <a:r>
              <a:rPr lang="es-MX" sz="1600" dirty="0" err="1">
                <a:solidFill>
                  <a:srgbClr val="FFFFFF"/>
                </a:solidFill>
              </a:rPr>
              <a:t>the</a:t>
            </a:r>
            <a:r>
              <a:rPr lang="es-MX" sz="1600" dirty="0">
                <a:solidFill>
                  <a:srgbClr val="FFFFFF"/>
                </a:solidFill>
              </a:rPr>
              <a:t> </a:t>
            </a:r>
            <a:r>
              <a:rPr lang="es-MX" sz="1600" dirty="0" err="1">
                <a:solidFill>
                  <a:srgbClr val="FFFFFF"/>
                </a:solidFill>
              </a:rPr>
              <a:t>topic</a:t>
            </a:r>
            <a:r>
              <a:rPr lang="es-MX" sz="1600" dirty="0">
                <a:solidFill>
                  <a:srgbClr val="FFFFFF"/>
                </a:solidFill>
              </a:rPr>
              <a:t> </a:t>
            </a:r>
            <a:r>
              <a:rPr lang="es-MX" sz="1600" dirty="0" err="1">
                <a:solidFill>
                  <a:srgbClr val="FFFFFF"/>
                </a:solidFill>
              </a:rPr>
              <a:t>attended</a:t>
            </a:r>
            <a:r>
              <a:rPr lang="es-MX" sz="1600" dirty="0">
                <a:solidFill>
                  <a:srgbClr val="FFFFFF"/>
                </a:solidFill>
              </a:rPr>
              <a:t> </a:t>
            </a:r>
            <a:r>
              <a:rPr lang="es-MX" sz="1600" dirty="0" err="1">
                <a:solidFill>
                  <a:srgbClr val="FFFFFF"/>
                </a:solidFill>
              </a:rPr>
              <a:t>to</a:t>
            </a:r>
            <a:r>
              <a:rPr lang="es-MX" sz="1600" dirty="0">
                <a:solidFill>
                  <a:srgbClr val="FFFFFF"/>
                </a:solidFill>
              </a:rPr>
              <a:t> </a:t>
            </a:r>
            <a:r>
              <a:rPr lang="es-MX" sz="1600" dirty="0" err="1">
                <a:solidFill>
                  <a:srgbClr val="FFFFFF"/>
                </a:solidFill>
              </a:rPr>
              <a:t>the</a:t>
            </a:r>
            <a:r>
              <a:rPr lang="es-MX" sz="1600" dirty="0">
                <a:solidFill>
                  <a:srgbClr val="FFFFFF"/>
                </a:solidFill>
              </a:rPr>
              <a:t> </a:t>
            </a:r>
            <a:r>
              <a:rPr lang="es-MX" sz="1600" dirty="0" err="1">
                <a:solidFill>
                  <a:srgbClr val="FFFFFF"/>
                </a:solidFill>
              </a:rPr>
              <a:t>following</a:t>
            </a:r>
            <a:r>
              <a:rPr lang="es-MX" sz="1600" dirty="0">
                <a:solidFill>
                  <a:srgbClr val="FFFFFF"/>
                </a:solidFill>
              </a:rPr>
              <a:t> </a:t>
            </a:r>
            <a:r>
              <a:rPr lang="es-MX" sz="1600" dirty="0" err="1">
                <a:solidFill>
                  <a:srgbClr val="FFFFFF"/>
                </a:solidFill>
              </a:rPr>
              <a:t>reasons</a:t>
            </a:r>
            <a:r>
              <a:rPr lang="es-MX" sz="1600" dirty="0">
                <a:solidFill>
                  <a:srgbClr val="FFFFFF"/>
                </a:solidFill>
              </a:rPr>
              <a:t>:</a:t>
            </a:r>
          </a:p>
          <a:p>
            <a:pPr>
              <a:lnSpc>
                <a:spcPct val="100000"/>
              </a:lnSpc>
              <a:buFont typeface="Arial" panose="020B0604020202020204" pitchFamily="34" charset="0"/>
              <a:buChar char="•"/>
            </a:pPr>
            <a:r>
              <a:rPr lang="en-US" sz="1600" dirty="0">
                <a:solidFill>
                  <a:srgbClr val="FFFFFF"/>
                </a:solidFill>
              </a:rPr>
              <a:t>Long history from the sport,</a:t>
            </a:r>
          </a:p>
          <a:p>
            <a:pPr>
              <a:lnSpc>
                <a:spcPct val="100000"/>
              </a:lnSpc>
              <a:buFont typeface="Arial" panose="020B0604020202020204" pitchFamily="34" charset="0"/>
              <a:buChar char="•"/>
            </a:pPr>
            <a:r>
              <a:rPr lang="en-US" sz="1600" dirty="0">
                <a:solidFill>
                  <a:srgbClr val="FFFFFF"/>
                </a:solidFill>
              </a:rPr>
              <a:t>available statistics from every race,</a:t>
            </a:r>
          </a:p>
          <a:p>
            <a:pPr>
              <a:lnSpc>
                <a:spcPct val="100000"/>
              </a:lnSpc>
              <a:buFont typeface="Arial" panose="020B0604020202020204" pitchFamily="34" charset="0"/>
              <a:buChar char="•"/>
            </a:pPr>
            <a:r>
              <a:rPr lang="en-US" sz="1600" dirty="0">
                <a:solidFill>
                  <a:srgbClr val="FFFFFF"/>
                </a:solidFill>
              </a:rPr>
              <a:t>hard data available (i.e. racing times, number of laps, pit stops, final positions, etc.),</a:t>
            </a:r>
          </a:p>
          <a:p>
            <a:pPr>
              <a:lnSpc>
                <a:spcPct val="100000"/>
              </a:lnSpc>
              <a:buFont typeface="Arial" panose="020B0604020202020204" pitchFamily="34" charset="0"/>
              <a:buChar char="•"/>
            </a:pPr>
            <a:r>
              <a:rPr lang="en-US" sz="1600" dirty="0">
                <a:solidFill>
                  <a:srgbClr val="FFFFFF"/>
                </a:solidFill>
              </a:rPr>
              <a:t>the data is verifiable, </a:t>
            </a:r>
          </a:p>
          <a:p>
            <a:pPr>
              <a:lnSpc>
                <a:spcPct val="100000"/>
              </a:lnSpc>
              <a:buFont typeface="Arial" panose="020B0604020202020204" pitchFamily="34" charset="0"/>
              <a:buChar char="•"/>
            </a:pPr>
            <a:r>
              <a:rPr lang="en-US" sz="1600" dirty="0">
                <a:solidFill>
                  <a:srgbClr val="FFFFFF"/>
                </a:solidFill>
              </a:rPr>
              <a:t>complex and interesting questions to be solved.</a:t>
            </a:r>
          </a:p>
        </p:txBody>
      </p:sp>
      <p:pic>
        <p:nvPicPr>
          <p:cNvPr id="5" name="Picture 4">
            <a:extLst>
              <a:ext uri="{FF2B5EF4-FFF2-40B4-BE49-F238E27FC236}">
                <a16:creationId xmlns:a16="http://schemas.microsoft.com/office/drawing/2014/main" id="{3C5ED5F2-2644-4E90-B7C4-595CF22B046C}"/>
              </a:ext>
            </a:extLst>
          </p:cNvPr>
          <p:cNvPicPr>
            <a:picLocks noChangeAspect="1"/>
          </p:cNvPicPr>
          <p:nvPr/>
        </p:nvPicPr>
        <p:blipFill>
          <a:blip r:embed="rId2"/>
          <a:stretch>
            <a:fillRect/>
          </a:stretch>
        </p:blipFill>
        <p:spPr>
          <a:xfrm>
            <a:off x="5204086" y="936141"/>
            <a:ext cx="5607792" cy="4968305"/>
          </a:xfrm>
          <a:prstGeom prst="rect">
            <a:avLst/>
          </a:prstGeom>
        </p:spPr>
      </p:pic>
    </p:spTree>
    <p:extLst>
      <p:ext uri="{BB962C8B-B14F-4D97-AF65-F5344CB8AC3E}">
        <p14:creationId xmlns:p14="http://schemas.microsoft.com/office/powerpoint/2010/main" val="23995265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2B4922-7602-46A0-9EEB-1F737C65F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7E8F0-1AE7-439E-9E34-838C2D75C2CF}"/>
              </a:ext>
            </a:extLst>
          </p:cNvPr>
          <p:cNvSpPr>
            <a:spLocks noGrp="1"/>
          </p:cNvSpPr>
          <p:nvPr>
            <p:ph type="title"/>
          </p:nvPr>
        </p:nvSpPr>
        <p:spPr>
          <a:xfrm>
            <a:off x="581192" y="702156"/>
            <a:ext cx="11029616" cy="1188720"/>
          </a:xfrm>
        </p:spPr>
        <p:txBody>
          <a:bodyPr>
            <a:normAutofit/>
          </a:bodyPr>
          <a:lstStyle/>
          <a:p>
            <a:r>
              <a:rPr lang="en-US" dirty="0"/>
              <a:t>Question to be solved</a:t>
            </a:r>
          </a:p>
        </p:txBody>
      </p:sp>
      <p:sp>
        <p:nvSpPr>
          <p:cNvPr id="12" name="Rectangle 11">
            <a:extLst>
              <a:ext uri="{FF2B5EF4-FFF2-40B4-BE49-F238E27FC236}">
                <a16:creationId xmlns:a16="http://schemas.microsoft.com/office/drawing/2014/main" id="{970450C2-785F-4B9A-ADCF-A3081A1C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6616FE08-2FA4-454F-8805-C2B340EE8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D6FD8DB-BEB0-487A-910E-E4D3E89D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ADFE2C-29D7-4B5B-BE05-BFC327DC4FBC}"/>
              </a:ext>
            </a:extLst>
          </p:cNvPr>
          <p:cNvPicPr>
            <a:picLocks noChangeAspect="1"/>
          </p:cNvPicPr>
          <p:nvPr/>
        </p:nvPicPr>
        <p:blipFill rotWithShape="1">
          <a:blip r:embed="rId2"/>
          <a:srcRect l="2938" r="8465" b="2"/>
          <a:stretch/>
        </p:blipFill>
        <p:spPr>
          <a:xfrm>
            <a:off x="776650" y="2702766"/>
            <a:ext cx="3061163" cy="3020838"/>
          </a:xfrm>
          <a:prstGeom prst="rect">
            <a:avLst/>
          </a:prstGeom>
        </p:spPr>
      </p:pic>
      <p:sp>
        <p:nvSpPr>
          <p:cNvPr id="3" name="Content Placeholder 2">
            <a:extLst>
              <a:ext uri="{FF2B5EF4-FFF2-40B4-BE49-F238E27FC236}">
                <a16:creationId xmlns:a16="http://schemas.microsoft.com/office/drawing/2014/main" id="{8114D148-1E40-429C-9B50-D0F4AD44F8C3}"/>
              </a:ext>
            </a:extLst>
          </p:cNvPr>
          <p:cNvSpPr>
            <a:spLocks noGrp="1"/>
          </p:cNvSpPr>
          <p:nvPr>
            <p:ph idx="1"/>
          </p:nvPr>
        </p:nvSpPr>
        <p:spPr>
          <a:xfrm>
            <a:off x="4505326" y="2180496"/>
            <a:ext cx="6755510" cy="4045683"/>
          </a:xfrm>
        </p:spPr>
        <p:txBody>
          <a:bodyPr>
            <a:normAutofit fontScale="92500" lnSpcReduction="20000"/>
          </a:bodyPr>
          <a:lstStyle/>
          <a:p>
            <a:pPr marL="0" marR="0" indent="0">
              <a:lnSpc>
                <a:spcPct val="107000"/>
              </a:lnSpc>
              <a:spcBef>
                <a:spcPts val="0"/>
              </a:spcBef>
              <a:spcAft>
                <a:spcPts val="1200"/>
              </a:spcAft>
              <a:buNone/>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objective of the project is to display all the relevant data generated from this sport to obtain and understanding of the sport through data analysis for fans and new enthusiasts of the sport.</a:t>
            </a:r>
            <a:endParaRPr lang="en-US" sz="1600" b="1"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b="1"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is the driver vs the car to determine a race output?</a:t>
            </a:r>
            <a:endParaRPr lang="en-US" sz="1400" b="1"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are the number of pit stops to a race output or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Are</a:t>
            </a: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mechanical failures significant to determine a race output or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are the number of pole positions to determine a race output or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Which factors are the determinant to get a F1 race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Identify which other variables could be relevant to affect the result of a race.</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t>.</a:t>
            </a:r>
          </a:p>
          <a:p>
            <a:endParaRPr lang="en-US" sz="1600" dirty="0"/>
          </a:p>
        </p:txBody>
      </p:sp>
    </p:spTree>
    <p:extLst>
      <p:ext uri="{BB962C8B-B14F-4D97-AF65-F5344CB8AC3E}">
        <p14:creationId xmlns:p14="http://schemas.microsoft.com/office/powerpoint/2010/main" val="49230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s-MX" sz="5400" dirty="0">
                <a:solidFill>
                  <a:schemeClr val="tx2"/>
                </a:solidFill>
              </a:rPr>
              <a:t>Technologies and </a:t>
            </a:r>
            <a:r>
              <a:rPr lang="es-MX" sz="5400" dirty="0" err="1">
                <a:solidFill>
                  <a:schemeClr val="tx2"/>
                </a:solidFill>
              </a:rPr>
              <a:t>tools</a:t>
            </a:r>
            <a:endParaRPr lang="en-US" sz="5400" b="0" kern="1200" cap="all" dirty="0">
              <a:solidFill>
                <a:schemeClr val="tx2"/>
              </a:solidFill>
              <a:latin typeface="+mj-lt"/>
              <a:ea typeface="+mj-ea"/>
              <a:cs typeface="+mj-cs"/>
            </a:endParaRPr>
          </a:p>
        </p:txBody>
      </p:sp>
      <p:sp>
        <p:nvSpPr>
          <p:cNvPr id="18"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377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2A74EFE6-7F0E-4B59-B933-BFBD637C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7A7C8-541D-49F6-95F4-53F23C3CC475}"/>
              </a:ext>
            </a:extLst>
          </p:cNvPr>
          <p:cNvSpPr>
            <a:spLocks noGrp="1"/>
          </p:cNvSpPr>
          <p:nvPr>
            <p:ph type="title"/>
          </p:nvPr>
        </p:nvSpPr>
        <p:spPr>
          <a:xfrm>
            <a:off x="584201" y="685800"/>
            <a:ext cx="3427985" cy="1643743"/>
          </a:xfrm>
        </p:spPr>
        <p:txBody>
          <a:bodyPr anchor="ctr">
            <a:normAutofit/>
          </a:bodyPr>
          <a:lstStyle/>
          <a:p>
            <a:r>
              <a:rPr lang="es-MX" sz="3600" dirty="0">
                <a:solidFill>
                  <a:schemeClr val="tx1">
                    <a:lumMod val="85000"/>
                    <a:lumOff val="15000"/>
                  </a:schemeClr>
                </a:solidFill>
              </a:rPr>
              <a:t>Technologies</a:t>
            </a:r>
            <a:endParaRPr lang="en-US" sz="3600" dirty="0">
              <a:solidFill>
                <a:schemeClr val="tx1">
                  <a:lumMod val="85000"/>
                  <a:lumOff val="15000"/>
                </a:schemeClr>
              </a:solidFill>
            </a:endParaRPr>
          </a:p>
        </p:txBody>
      </p:sp>
      <p:sp>
        <p:nvSpPr>
          <p:cNvPr id="33" name="Rectangle 23">
            <a:extLst>
              <a:ext uri="{FF2B5EF4-FFF2-40B4-BE49-F238E27FC236}">
                <a16:creationId xmlns:a16="http://schemas.microsoft.com/office/drawing/2014/main" id="{2992D089-C0D0-41C5-A6D6-3E265230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0981DD49-25C0-4CC0-8F8D-7D94DFADE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81BEF027-3FBF-42CF-8E92-58F9696E6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5CA26D5-774D-471A-B292-0043044B0E0A}"/>
              </a:ext>
            </a:extLst>
          </p:cNvPr>
          <p:cNvSpPr>
            <a:spLocks noGrp="1"/>
          </p:cNvSpPr>
          <p:nvPr>
            <p:ph idx="1"/>
          </p:nvPr>
        </p:nvSpPr>
        <p:spPr>
          <a:xfrm>
            <a:off x="584201" y="2465613"/>
            <a:ext cx="3427985" cy="3927728"/>
          </a:xfrm>
        </p:spPr>
        <p:txBody>
          <a:bodyPr>
            <a:normAutofit/>
          </a:bodyPr>
          <a:lstStyle/>
          <a:p>
            <a:pPr>
              <a:buClr>
                <a:srgbClr val="4083B8"/>
              </a:buClr>
            </a:pPr>
            <a:r>
              <a:rPr lang="es-MX" sz="3200" dirty="0"/>
              <a:t>Amazon Web </a:t>
            </a:r>
            <a:r>
              <a:rPr lang="es-MX" sz="3200" dirty="0" err="1"/>
              <a:t>Services</a:t>
            </a:r>
            <a:endParaRPr lang="es-MX" sz="3200" dirty="0"/>
          </a:p>
          <a:p>
            <a:pPr>
              <a:buClr>
                <a:srgbClr val="4083B8"/>
              </a:buClr>
            </a:pPr>
            <a:r>
              <a:rPr lang="es-MX" sz="3200" dirty="0" err="1"/>
              <a:t>Postgress</a:t>
            </a:r>
            <a:endParaRPr lang="es-MX" sz="3200" dirty="0"/>
          </a:p>
          <a:p>
            <a:pPr>
              <a:buClr>
                <a:srgbClr val="4083B8"/>
              </a:buClr>
            </a:pPr>
            <a:r>
              <a:rPr lang="es-MX" sz="3200" dirty="0" err="1"/>
              <a:t>Tableau</a:t>
            </a:r>
            <a:endParaRPr lang="en-US" sz="3200" dirty="0"/>
          </a:p>
        </p:txBody>
      </p:sp>
      <p:sp>
        <p:nvSpPr>
          <p:cNvPr id="30" name="Rectangle 29">
            <a:extLst>
              <a:ext uri="{FF2B5EF4-FFF2-40B4-BE49-F238E27FC236}">
                <a16:creationId xmlns:a16="http://schemas.microsoft.com/office/drawing/2014/main" id="{85EC3AD1-DA06-4E55-8EEF-078419965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433" y="638174"/>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80;ga4608018e6_0_47">
            <a:extLst>
              <a:ext uri="{FF2B5EF4-FFF2-40B4-BE49-F238E27FC236}">
                <a16:creationId xmlns:a16="http://schemas.microsoft.com/office/drawing/2014/main" id="{6DC6E29A-E166-4821-B46D-F6411F730B3B}"/>
              </a:ext>
            </a:extLst>
          </p:cNvPr>
          <p:cNvPicPr preferRelativeResize="0"/>
          <p:nvPr/>
        </p:nvPicPr>
        <p:blipFill>
          <a:blip r:embed="rId2"/>
          <a:stretch>
            <a:fillRect/>
          </a:stretch>
        </p:blipFill>
        <p:spPr>
          <a:xfrm>
            <a:off x="4563566" y="1131472"/>
            <a:ext cx="3033384" cy="1812447"/>
          </a:xfrm>
          <a:prstGeom prst="rect">
            <a:avLst/>
          </a:prstGeom>
          <a:noFill/>
        </p:spPr>
      </p:pic>
      <p:sp>
        <p:nvSpPr>
          <p:cNvPr id="32" name="Rectangle 31">
            <a:extLst>
              <a:ext uri="{FF2B5EF4-FFF2-40B4-BE49-F238E27FC236}">
                <a16:creationId xmlns:a16="http://schemas.microsoft.com/office/drawing/2014/main" id="{5EFD83C0-7D88-4396-8CF2-B807E97D6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598" y="3568647"/>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82;ga4608018e6_0_47">
            <a:extLst>
              <a:ext uri="{FF2B5EF4-FFF2-40B4-BE49-F238E27FC236}">
                <a16:creationId xmlns:a16="http://schemas.microsoft.com/office/drawing/2014/main" id="{CCE7C9E8-EF82-4F6D-9981-A7DBD60E4A00}"/>
              </a:ext>
            </a:extLst>
          </p:cNvPr>
          <p:cNvPicPr preferRelativeResize="0"/>
          <p:nvPr/>
        </p:nvPicPr>
        <p:blipFill>
          <a:blip r:embed="rId3"/>
          <a:stretch>
            <a:fillRect/>
          </a:stretch>
        </p:blipFill>
        <p:spPr>
          <a:xfrm>
            <a:off x="4563566" y="4657587"/>
            <a:ext cx="3033384" cy="637010"/>
          </a:xfrm>
          <a:prstGeom prst="rect">
            <a:avLst/>
          </a:prstGeom>
          <a:noFill/>
        </p:spPr>
      </p:pic>
      <p:sp>
        <p:nvSpPr>
          <p:cNvPr id="34" name="Rectangle 33">
            <a:extLst>
              <a:ext uri="{FF2B5EF4-FFF2-40B4-BE49-F238E27FC236}">
                <a16:creationId xmlns:a16="http://schemas.microsoft.com/office/drawing/2014/main" id="{E3A5CDF9-D53B-425C-8FFC-92ACC6A1C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81;ga4608018e6_0_47">
            <a:extLst>
              <a:ext uri="{FF2B5EF4-FFF2-40B4-BE49-F238E27FC236}">
                <a16:creationId xmlns:a16="http://schemas.microsoft.com/office/drawing/2014/main" id="{08B6D10B-4691-46E4-BD1F-000E548EC38E}"/>
              </a:ext>
            </a:extLst>
          </p:cNvPr>
          <p:cNvPicPr preferRelativeResize="0"/>
          <p:nvPr/>
        </p:nvPicPr>
        <p:blipFill>
          <a:blip r:embed="rId4"/>
          <a:stretch>
            <a:fillRect/>
          </a:stretch>
        </p:blipFill>
        <p:spPr>
          <a:xfrm>
            <a:off x="8367531" y="1955886"/>
            <a:ext cx="3033384" cy="3127200"/>
          </a:xfrm>
          <a:prstGeom prst="rect">
            <a:avLst/>
          </a:prstGeom>
          <a:noFill/>
        </p:spPr>
      </p:pic>
    </p:spTree>
    <p:extLst>
      <p:ext uri="{BB962C8B-B14F-4D97-AF65-F5344CB8AC3E}">
        <p14:creationId xmlns:p14="http://schemas.microsoft.com/office/powerpoint/2010/main" val="221838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6297-4155-4E53-BDEC-699798C8AE9B}"/>
              </a:ext>
            </a:extLst>
          </p:cNvPr>
          <p:cNvSpPr>
            <a:spLocks noGrp="1"/>
          </p:cNvSpPr>
          <p:nvPr>
            <p:ph type="title"/>
          </p:nvPr>
        </p:nvSpPr>
        <p:spPr>
          <a:xfrm>
            <a:off x="581192" y="702156"/>
            <a:ext cx="11029616" cy="968801"/>
          </a:xfrm>
        </p:spPr>
        <p:txBody>
          <a:bodyPr>
            <a:normAutofit/>
          </a:bodyPr>
          <a:lstStyle/>
          <a:p>
            <a:r>
              <a:rPr lang="es-MX"/>
              <a:t>Tools and languages</a:t>
            </a:r>
            <a:endParaRPr lang="en-US"/>
          </a:p>
        </p:txBody>
      </p:sp>
      <p:sp>
        <p:nvSpPr>
          <p:cNvPr id="3" name="Content Placeholder 2">
            <a:extLst>
              <a:ext uri="{FF2B5EF4-FFF2-40B4-BE49-F238E27FC236}">
                <a16:creationId xmlns:a16="http://schemas.microsoft.com/office/drawing/2014/main" id="{0C1EAB95-4D8F-46E6-AA16-E167CB04FEE7}"/>
              </a:ext>
            </a:extLst>
          </p:cNvPr>
          <p:cNvSpPr>
            <a:spLocks noGrp="1"/>
          </p:cNvSpPr>
          <p:nvPr>
            <p:ph idx="1"/>
          </p:nvPr>
        </p:nvSpPr>
        <p:spPr>
          <a:xfrm>
            <a:off x="581192" y="1908945"/>
            <a:ext cx="3272351" cy="4488123"/>
          </a:xfrm>
        </p:spPr>
        <p:txBody>
          <a:bodyPr>
            <a:normAutofit/>
          </a:bodyPr>
          <a:lstStyle/>
          <a:p>
            <a:pPr>
              <a:buClr>
                <a:srgbClr val="FF4800"/>
              </a:buClr>
            </a:pPr>
            <a:r>
              <a:rPr lang="es-MX" sz="3200" dirty="0" err="1"/>
              <a:t>Github</a:t>
            </a:r>
            <a:endParaRPr lang="es-MX" sz="3200" dirty="0"/>
          </a:p>
          <a:p>
            <a:pPr>
              <a:buClr>
                <a:srgbClr val="FF4800"/>
              </a:buClr>
            </a:pPr>
            <a:r>
              <a:rPr lang="es-MX" sz="3200" dirty="0" err="1"/>
              <a:t>Jupyter</a:t>
            </a:r>
            <a:r>
              <a:rPr lang="es-MX" sz="3200" dirty="0"/>
              <a:t> notebook</a:t>
            </a:r>
          </a:p>
          <a:p>
            <a:pPr>
              <a:buClr>
                <a:srgbClr val="FF4800"/>
              </a:buClr>
            </a:pPr>
            <a:r>
              <a:rPr lang="es-MX" sz="3200" dirty="0"/>
              <a:t>SQL</a:t>
            </a:r>
          </a:p>
          <a:p>
            <a:pPr>
              <a:buClr>
                <a:srgbClr val="FF4800"/>
              </a:buClr>
            </a:pPr>
            <a:r>
              <a:rPr lang="es-MX" sz="3200" dirty="0"/>
              <a:t>Python</a:t>
            </a:r>
          </a:p>
          <a:p>
            <a:pPr>
              <a:buClr>
                <a:srgbClr val="FF4800"/>
              </a:buClr>
            </a:pPr>
            <a:endParaRPr lang="en-US" dirty="0"/>
          </a:p>
        </p:txBody>
      </p:sp>
      <p:sp>
        <p:nvSpPr>
          <p:cNvPr id="55" name="Rectangle 54">
            <a:extLst>
              <a:ext uri="{FF2B5EF4-FFF2-40B4-BE49-F238E27FC236}">
                <a16:creationId xmlns:a16="http://schemas.microsoft.com/office/drawing/2014/main" id="{5C54D7CB-0C91-49BA-BDC8-628D4E04E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433" y="1892371"/>
            <a:ext cx="3680469" cy="220396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C397CB-CF37-46FE-B5ED-31EFAA8EBA73}"/>
              </a:ext>
            </a:extLst>
          </p:cNvPr>
          <p:cNvPicPr>
            <a:picLocks noChangeAspect="1"/>
          </p:cNvPicPr>
          <p:nvPr/>
        </p:nvPicPr>
        <p:blipFill>
          <a:blip r:embed="rId2"/>
          <a:stretch>
            <a:fillRect/>
          </a:stretch>
        </p:blipFill>
        <p:spPr>
          <a:xfrm>
            <a:off x="5339054" y="2223627"/>
            <a:ext cx="1495530" cy="1541445"/>
          </a:xfrm>
          <a:prstGeom prst="rect">
            <a:avLst/>
          </a:prstGeom>
        </p:spPr>
      </p:pic>
      <p:sp>
        <p:nvSpPr>
          <p:cNvPr id="57" name="Rectangle 56">
            <a:extLst>
              <a:ext uri="{FF2B5EF4-FFF2-40B4-BE49-F238E27FC236}">
                <a16:creationId xmlns:a16="http://schemas.microsoft.com/office/drawing/2014/main" id="{034FA9EC-3E4B-41A6-9164-6C10794D7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493" y="1892371"/>
            <a:ext cx="3699935" cy="220396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D4B524-5EA1-4E1E-868F-B311553D306F}"/>
              </a:ext>
            </a:extLst>
          </p:cNvPr>
          <p:cNvPicPr>
            <a:picLocks noChangeAspect="1"/>
          </p:cNvPicPr>
          <p:nvPr/>
        </p:nvPicPr>
        <p:blipFill>
          <a:blip r:embed="rId3"/>
          <a:stretch>
            <a:fillRect/>
          </a:stretch>
        </p:blipFill>
        <p:spPr>
          <a:xfrm>
            <a:off x="8367531" y="2463333"/>
            <a:ext cx="3033384" cy="1076851"/>
          </a:xfrm>
          <a:prstGeom prst="rect">
            <a:avLst/>
          </a:prstGeom>
        </p:spPr>
      </p:pic>
      <p:sp>
        <p:nvSpPr>
          <p:cNvPr id="59" name="Rectangle 58">
            <a:extLst>
              <a:ext uri="{FF2B5EF4-FFF2-40B4-BE49-F238E27FC236}">
                <a16:creationId xmlns:a16="http://schemas.microsoft.com/office/drawing/2014/main" id="{17AA1860-70B6-4D74-8E50-89C5CFA4E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598" y="4186861"/>
            <a:ext cx="3680469" cy="221020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88;ga4608018e6_0_47">
            <a:extLst>
              <a:ext uri="{FF2B5EF4-FFF2-40B4-BE49-F238E27FC236}">
                <a16:creationId xmlns:a16="http://schemas.microsoft.com/office/drawing/2014/main" id="{1BC4092D-D24E-40F9-8AC7-2C70750CD97F}"/>
              </a:ext>
            </a:extLst>
          </p:cNvPr>
          <p:cNvPicPr preferRelativeResize="0"/>
          <p:nvPr/>
        </p:nvPicPr>
        <p:blipFill>
          <a:blip r:embed="rId4"/>
          <a:stretch>
            <a:fillRect/>
          </a:stretch>
        </p:blipFill>
        <p:spPr>
          <a:xfrm>
            <a:off x="5067512" y="4521152"/>
            <a:ext cx="2061890" cy="1546418"/>
          </a:xfrm>
          <a:prstGeom prst="rect">
            <a:avLst/>
          </a:prstGeom>
          <a:noFill/>
        </p:spPr>
      </p:pic>
      <p:sp>
        <p:nvSpPr>
          <p:cNvPr id="61" name="Rectangle 60">
            <a:extLst>
              <a:ext uri="{FF2B5EF4-FFF2-40B4-BE49-F238E27FC236}">
                <a16:creationId xmlns:a16="http://schemas.microsoft.com/office/drawing/2014/main" id="{C129AD4A-E36E-4F0A-8B45-7B13633DA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493" y="4193108"/>
            <a:ext cx="3699935" cy="220396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87;ga4608018e6_0_47">
            <a:extLst>
              <a:ext uri="{FF2B5EF4-FFF2-40B4-BE49-F238E27FC236}">
                <a16:creationId xmlns:a16="http://schemas.microsoft.com/office/drawing/2014/main" id="{A979404F-3CE3-417A-B453-1D621B55F765}"/>
              </a:ext>
            </a:extLst>
          </p:cNvPr>
          <p:cNvPicPr preferRelativeResize="0"/>
          <p:nvPr/>
        </p:nvPicPr>
        <p:blipFill>
          <a:blip r:embed="rId5"/>
          <a:stretch>
            <a:fillRect/>
          </a:stretch>
        </p:blipFill>
        <p:spPr>
          <a:xfrm>
            <a:off x="9195777" y="4442406"/>
            <a:ext cx="1376893" cy="1596398"/>
          </a:xfrm>
          <a:prstGeom prst="rect">
            <a:avLst/>
          </a:prstGeom>
          <a:noFill/>
        </p:spPr>
      </p:pic>
    </p:spTree>
    <p:extLst>
      <p:ext uri="{BB962C8B-B14F-4D97-AF65-F5344CB8AC3E}">
        <p14:creationId xmlns:p14="http://schemas.microsoft.com/office/powerpoint/2010/main" val="2921743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s-MX" sz="5400" dirty="0">
                <a:solidFill>
                  <a:schemeClr val="tx2"/>
                </a:solidFill>
              </a:rPr>
              <a:t>Data </a:t>
            </a:r>
            <a:r>
              <a:rPr lang="es-MX" sz="5400" dirty="0" err="1">
                <a:solidFill>
                  <a:schemeClr val="tx2"/>
                </a:solidFill>
              </a:rPr>
              <a:t>source</a:t>
            </a:r>
            <a:r>
              <a:rPr lang="es-MX" sz="5400" dirty="0">
                <a:solidFill>
                  <a:schemeClr val="tx2"/>
                </a:solidFill>
              </a:rPr>
              <a:t>, </a:t>
            </a:r>
            <a:r>
              <a:rPr lang="es-MX" sz="5400" dirty="0" err="1">
                <a:solidFill>
                  <a:schemeClr val="tx2"/>
                </a:solidFill>
              </a:rPr>
              <a:t>exploration</a:t>
            </a:r>
            <a:r>
              <a:rPr lang="es-MX" sz="5400" dirty="0">
                <a:solidFill>
                  <a:schemeClr val="tx2"/>
                </a:solidFill>
              </a:rPr>
              <a:t> and </a:t>
            </a:r>
            <a:r>
              <a:rPr lang="es-MX" sz="5400" dirty="0" err="1">
                <a:solidFill>
                  <a:schemeClr val="tx2"/>
                </a:solidFill>
              </a:rPr>
              <a:t>processing</a:t>
            </a:r>
            <a:endParaRPr lang="en-US" sz="5400" b="0" kern="1200" cap="all" dirty="0">
              <a:solidFill>
                <a:schemeClr val="tx2"/>
              </a:solidFill>
              <a:latin typeface="+mj-lt"/>
              <a:ea typeface="+mj-ea"/>
              <a:cs typeface="+mj-cs"/>
            </a:endParaRPr>
          </a:p>
        </p:txBody>
      </p:sp>
    </p:spTree>
    <p:extLst>
      <p:ext uri="{BB962C8B-B14F-4D97-AF65-F5344CB8AC3E}">
        <p14:creationId xmlns:p14="http://schemas.microsoft.com/office/powerpoint/2010/main" val="27208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441A-4C31-4F4E-9A2B-66537928EA3B}"/>
              </a:ext>
            </a:extLst>
          </p:cNvPr>
          <p:cNvSpPr>
            <a:spLocks noGrp="1"/>
          </p:cNvSpPr>
          <p:nvPr>
            <p:ph type="title"/>
          </p:nvPr>
        </p:nvSpPr>
        <p:spPr/>
        <p:txBody>
          <a:bodyPr/>
          <a:lstStyle/>
          <a:p>
            <a:r>
              <a:rPr lang="es-MX" dirty="0" err="1"/>
              <a:t>Database</a:t>
            </a:r>
            <a:r>
              <a:rPr lang="es-MX" dirty="0"/>
              <a:t> </a:t>
            </a:r>
            <a:r>
              <a:rPr lang="es-MX" dirty="0" err="1"/>
              <a:t>processing</a:t>
            </a:r>
            <a:endParaRPr lang="en-US" dirty="0"/>
          </a:p>
        </p:txBody>
      </p:sp>
      <p:graphicFrame>
        <p:nvGraphicFramePr>
          <p:cNvPr id="4" name="Content Placeholder 3">
            <a:extLst>
              <a:ext uri="{FF2B5EF4-FFF2-40B4-BE49-F238E27FC236}">
                <a16:creationId xmlns:a16="http://schemas.microsoft.com/office/drawing/2014/main" id="{069F759B-825E-469B-BFF0-D4E7276ECB40}"/>
              </a:ext>
            </a:extLst>
          </p:cNvPr>
          <p:cNvGraphicFramePr>
            <a:graphicFrameLocks noGrp="1"/>
          </p:cNvGraphicFramePr>
          <p:nvPr>
            <p:ph idx="1"/>
            <p:extLst>
              <p:ext uri="{D42A27DB-BD31-4B8C-83A1-F6EECF244321}">
                <p14:modId xmlns:p14="http://schemas.microsoft.com/office/powerpoint/2010/main" val="3371042460"/>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63830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{3D4FA8F1-D3F3-4A22-B281-C074B13B4286}tf33552983_win32</Template>
  <TotalTime>2302</TotalTime>
  <Words>648</Words>
  <Application>Microsoft Office PowerPoint</Application>
  <PresentationFormat>Widescreen</PresentationFormat>
  <Paragraphs>91</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Benton Sans Book</vt:lpstr>
      <vt:lpstr>Calibri</vt:lpstr>
      <vt:lpstr>Franklin Gothic Book</vt:lpstr>
      <vt:lpstr>Franklin Gothic Demi</vt:lpstr>
      <vt:lpstr>Segoe UI</vt:lpstr>
      <vt:lpstr>Symbol</vt:lpstr>
      <vt:lpstr>Wingdings 2</vt:lpstr>
      <vt:lpstr>DividendVTI</vt:lpstr>
      <vt:lpstr>Formula 1 history through data</vt:lpstr>
      <vt:lpstr>Participants</vt:lpstr>
      <vt:lpstr>Formula 1 – Selected topic</vt:lpstr>
      <vt:lpstr>Question to be solved</vt:lpstr>
      <vt:lpstr>Technologies and tools</vt:lpstr>
      <vt:lpstr>Technologies</vt:lpstr>
      <vt:lpstr>Tools and languages</vt:lpstr>
      <vt:lpstr>Data source, exploration and processing</vt:lpstr>
      <vt:lpstr>Database processing</vt:lpstr>
      <vt:lpstr>Database Source</vt:lpstr>
      <vt:lpstr>Database Exploration</vt:lpstr>
      <vt:lpstr>data exploration - Preliminary analysis</vt:lpstr>
      <vt:lpstr>data exploration - Preliminary analysis</vt:lpstr>
      <vt:lpstr>data exploration - Preliminary analysis</vt:lpstr>
      <vt:lpstr>Database integration process</vt:lpstr>
      <vt:lpstr>Database integration</vt:lpstr>
      <vt:lpstr>Description of the analysis phase of the project (Machine learning models)</vt:lpstr>
      <vt:lpstr>Machine learning models</vt:lpstr>
      <vt:lpstr>Machine learning models test results</vt:lpstr>
      <vt:lpstr>ClassifierFix 1</vt:lpstr>
      <vt:lpstr>PowerPoint Presentation</vt:lpstr>
      <vt:lpstr>PowerPoint Presentation</vt:lpstr>
      <vt:lpstr>Visual presentation and dashboards</vt:lpstr>
      <vt:lpstr>Tableau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history through data</dc:title>
  <dc:creator>Ricardo Erik Barba Castillo</dc:creator>
  <cp:lastModifiedBy>Ricardo Erik Barba Castillo</cp:lastModifiedBy>
  <cp:revision>11</cp:revision>
  <dcterms:created xsi:type="dcterms:W3CDTF">2022-02-27T23:01:08Z</dcterms:created>
  <dcterms:modified xsi:type="dcterms:W3CDTF">2022-03-06T18:09:30Z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